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888" r:id="rId4"/>
  </p:sldMasterIdLst>
  <p:notesMasterIdLst>
    <p:notesMasterId r:id="rId63"/>
  </p:notesMasterIdLst>
  <p:handoutMasterIdLst>
    <p:handoutMasterId r:id="rId64"/>
  </p:handoutMasterIdLst>
  <p:sldIdLst>
    <p:sldId id="256" r:id="rId5"/>
    <p:sldId id="263" r:id="rId6"/>
    <p:sldId id="301" r:id="rId7"/>
    <p:sldId id="302" r:id="rId8"/>
    <p:sldId id="268" r:id="rId9"/>
    <p:sldId id="288" r:id="rId10"/>
    <p:sldId id="271" r:id="rId11"/>
    <p:sldId id="269" r:id="rId12"/>
    <p:sldId id="289" r:id="rId13"/>
    <p:sldId id="270" r:id="rId14"/>
    <p:sldId id="290" r:id="rId15"/>
    <p:sldId id="265" r:id="rId16"/>
    <p:sldId id="287" r:id="rId17"/>
    <p:sldId id="272" r:id="rId18"/>
    <p:sldId id="293" r:id="rId19"/>
    <p:sldId id="291" r:id="rId20"/>
    <p:sldId id="292" r:id="rId21"/>
    <p:sldId id="273" r:id="rId22"/>
    <p:sldId id="324" r:id="rId23"/>
    <p:sldId id="326" r:id="rId24"/>
    <p:sldId id="327" r:id="rId25"/>
    <p:sldId id="328" r:id="rId26"/>
    <p:sldId id="322" r:id="rId27"/>
    <p:sldId id="323" r:id="rId28"/>
    <p:sldId id="329" r:id="rId29"/>
    <p:sldId id="274" r:id="rId30"/>
    <p:sldId id="281" r:id="rId31"/>
    <p:sldId id="275" r:id="rId32"/>
    <p:sldId id="282" r:id="rId33"/>
    <p:sldId id="283" r:id="rId34"/>
    <p:sldId id="284" r:id="rId35"/>
    <p:sldId id="285" r:id="rId36"/>
    <p:sldId id="294" r:id="rId37"/>
    <p:sldId id="295" r:id="rId38"/>
    <p:sldId id="296" r:id="rId39"/>
    <p:sldId id="297" r:id="rId40"/>
    <p:sldId id="298" r:id="rId41"/>
    <p:sldId id="299" r:id="rId42"/>
    <p:sldId id="276" r:id="rId43"/>
    <p:sldId id="300" r:id="rId44"/>
    <p:sldId id="317" r:id="rId45"/>
    <p:sldId id="306" r:id="rId46"/>
    <p:sldId id="307" r:id="rId47"/>
    <p:sldId id="303" r:id="rId48"/>
    <p:sldId id="304" r:id="rId49"/>
    <p:sldId id="321" r:id="rId50"/>
    <p:sldId id="305" r:id="rId51"/>
    <p:sldId id="316" r:id="rId52"/>
    <p:sldId id="310" r:id="rId53"/>
    <p:sldId id="309" r:id="rId54"/>
    <p:sldId id="312" r:id="rId55"/>
    <p:sldId id="311" r:id="rId56"/>
    <p:sldId id="315" r:id="rId57"/>
    <p:sldId id="313" r:id="rId58"/>
    <p:sldId id="314" r:id="rId59"/>
    <p:sldId id="308" r:id="rId60"/>
    <p:sldId id="320" r:id="rId61"/>
    <p:sldId id="261"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213" autoAdjust="0"/>
    <p:restoredTop sz="68483" autoAdjust="0"/>
  </p:normalViewPr>
  <p:slideViewPr>
    <p:cSldViewPr snapToGrid="0">
      <p:cViewPr varScale="1">
        <p:scale>
          <a:sx n="100" d="100"/>
          <a:sy n="100" d="100"/>
        </p:scale>
        <p:origin x="708" y="52"/>
      </p:cViewPr>
      <p:guideLst/>
    </p:cSldViewPr>
  </p:slideViewPr>
  <p:notesTextViewPr>
    <p:cViewPr>
      <p:scale>
        <a:sx n="1" d="1"/>
        <a:sy n="1" d="1"/>
      </p:scale>
      <p:origin x="0" y="0"/>
    </p:cViewPr>
  </p:notesTextViewPr>
  <p:notesViewPr>
    <p:cSldViewPr snapToGrid="0">
      <p:cViewPr varScale="1">
        <p:scale>
          <a:sx n="68" d="100"/>
          <a:sy n="68" d="100"/>
        </p:scale>
        <p:origin x="3288" y="32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57.svg"/><Relationship Id="rId7" Type="http://schemas.openxmlformats.org/officeDocument/2006/relationships/image" Target="../media/image61.svg"/><Relationship Id="rId2" Type="http://schemas.openxmlformats.org/officeDocument/2006/relationships/image" Target="../media/image56.png"/><Relationship Id="rId1" Type="http://schemas.openxmlformats.org/officeDocument/2006/relationships/hyperlink" Target="https://sparxsystems.com/enterprise_architect_user_guide/14.0/team_support/permissionlist.html" TargetMode="External"/><Relationship Id="rId6" Type="http://schemas.openxmlformats.org/officeDocument/2006/relationships/image" Target="../media/image60.png"/><Relationship Id="rId5" Type="http://schemas.openxmlformats.org/officeDocument/2006/relationships/image" Target="../media/image59.svg"/><Relationship Id="rId4" Type="http://schemas.openxmlformats.org/officeDocument/2006/relationships/image" Target="../media/image58.png"/><Relationship Id="rId9" Type="http://schemas.openxmlformats.org/officeDocument/2006/relationships/image" Target="../media/image17.sv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5.xml.rels><?xml version="1.0" encoding="UTF-8" standalone="yes"?>
<Relationships xmlns="http://schemas.openxmlformats.org/package/2006/relationships"><Relationship Id="rId1" Type="http://schemas.openxmlformats.org/officeDocument/2006/relationships/hyperlink" Target="https://martinfowler.com/bliki/ProjectionalEditing.html" TargetMode="External"/></Relationships>
</file>

<file path=ppt/diagrams/_rels/data6.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ata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svg"/><Relationship Id="rId7" Type="http://schemas.openxmlformats.org/officeDocument/2006/relationships/image" Target="../media/image41.svg"/><Relationship Id="rId2" Type="http://schemas.openxmlformats.org/officeDocument/2006/relationships/image" Target="../media/image36.png"/><Relationship Id="rId1" Type="http://schemas.openxmlformats.org/officeDocument/2006/relationships/hyperlink" Target="https://dddcommunity.org/" TargetMode="External"/><Relationship Id="rId6" Type="http://schemas.openxmlformats.org/officeDocument/2006/relationships/image" Target="../media/image40.png"/><Relationship Id="rId11" Type="http://schemas.openxmlformats.org/officeDocument/2006/relationships/image" Target="../media/image17.svg"/><Relationship Id="rId5" Type="http://schemas.openxmlformats.org/officeDocument/2006/relationships/image" Target="../media/image39.svg"/><Relationship Id="rId10" Type="http://schemas.openxmlformats.org/officeDocument/2006/relationships/image" Target="../media/image16.png"/><Relationship Id="rId4" Type="http://schemas.openxmlformats.org/officeDocument/2006/relationships/image" Target="../media/image38.png"/><Relationship Id="rId9" Type="http://schemas.openxmlformats.org/officeDocument/2006/relationships/image" Target="../media/image43.svg"/></Relationships>
</file>

<file path=ppt/diagrams/_rels/data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4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58.png"/><Relationship Id="rId7" Type="http://schemas.openxmlformats.org/officeDocument/2006/relationships/image" Target="../media/image16.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 Id="rId9" Type="http://schemas.openxmlformats.org/officeDocument/2006/relationships/hyperlink" Target="https://sparxsystems.com/enterprise_architect_user_guide/14.0/team_support/permissionlist.html" TargetMode="External"/></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5.xml.rels><?xml version="1.0" encoding="UTF-8" standalone="yes"?>
<Relationships xmlns="http://schemas.openxmlformats.org/package/2006/relationships"><Relationship Id="rId1" Type="http://schemas.openxmlformats.org/officeDocument/2006/relationships/hyperlink" Target="https://martinfowler.com/bliki/ProjectionalEditing.html" TargetMode="External"/></Relationships>
</file>

<file path=ppt/diagrams/_rels/drawing6.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7.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11" Type="http://schemas.openxmlformats.org/officeDocument/2006/relationships/hyperlink" Target="https://dddcommunity.org/" TargetMode="External"/><Relationship Id="rId5" Type="http://schemas.openxmlformats.org/officeDocument/2006/relationships/image" Target="../media/image40.png"/><Relationship Id="rId10" Type="http://schemas.openxmlformats.org/officeDocument/2006/relationships/image" Target="../media/image17.svg"/><Relationship Id="rId4" Type="http://schemas.openxmlformats.org/officeDocument/2006/relationships/image" Target="../media/image39.svg"/><Relationship Id="rId9" Type="http://schemas.openxmlformats.org/officeDocument/2006/relationships/image" Target="../media/image16.png"/></Relationships>
</file>

<file path=ppt/diagrams/_rels/drawing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47.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A447FF-2FB8-40D4-BB37-65C9E70C191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B7369FD-7496-401D-B503-5E5BC079277A}">
      <dgm:prSet/>
      <dgm:spPr/>
      <dgm:t>
        <a:bodyPr/>
        <a:lstStyle/>
        <a:p>
          <a:r>
            <a:rPr lang="en-US"/>
            <a:t>The human mind inadvertently and continuously re-works reality by applying cognitive processes that alter the subjective perception of it</a:t>
          </a:r>
        </a:p>
      </dgm:t>
    </dgm:pt>
    <dgm:pt modelId="{6119017B-C828-47D2-AAC5-C6A5EA22D3AA}" type="parTrans" cxnId="{1DF77889-19AC-476E-814B-32206248FBB2}">
      <dgm:prSet/>
      <dgm:spPr/>
      <dgm:t>
        <a:bodyPr/>
        <a:lstStyle/>
        <a:p>
          <a:endParaRPr lang="en-US"/>
        </a:p>
      </dgm:t>
    </dgm:pt>
    <dgm:pt modelId="{E4644341-6220-4B6D-8926-66E3A66D1F08}" type="sibTrans" cxnId="{1DF77889-19AC-476E-814B-32206248FBB2}">
      <dgm:prSet/>
      <dgm:spPr/>
      <dgm:t>
        <a:bodyPr/>
        <a:lstStyle/>
        <a:p>
          <a:endParaRPr lang="en-US"/>
        </a:p>
      </dgm:t>
    </dgm:pt>
    <dgm:pt modelId="{B5BA2443-3FE9-44DD-BA14-ECD85ED5EE60}">
      <dgm:prSet/>
      <dgm:spPr/>
      <dgm:t>
        <a:bodyPr/>
        <a:lstStyle/>
        <a:p>
          <a:r>
            <a:rPr lang="hu-HU"/>
            <a:t>abstraction</a:t>
          </a:r>
          <a:endParaRPr lang="en-US"/>
        </a:p>
      </dgm:t>
    </dgm:pt>
    <dgm:pt modelId="{52D8238A-4F38-4B88-8C9A-EEB3637D694D}" type="parTrans" cxnId="{4F09547E-C1CC-4905-A4F0-9599BE936423}">
      <dgm:prSet/>
      <dgm:spPr/>
      <dgm:t>
        <a:bodyPr/>
        <a:lstStyle/>
        <a:p>
          <a:endParaRPr lang="en-US"/>
        </a:p>
      </dgm:t>
    </dgm:pt>
    <dgm:pt modelId="{0866EA3E-EEE4-4FDF-B3D2-BC75DA83ADB4}" type="sibTrans" cxnId="{4F09547E-C1CC-4905-A4F0-9599BE936423}">
      <dgm:prSet/>
      <dgm:spPr/>
      <dgm:t>
        <a:bodyPr/>
        <a:lstStyle/>
        <a:p>
          <a:endParaRPr lang="en-US"/>
        </a:p>
      </dgm:t>
    </dgm:pt>
    <dgm:pt modelId="{6987C70F-6D62-4A38-B03F-6E565071CFEB}">
      <dgm:prSet/>
      <dgm:spPr/>
      <dgm:t>
        <a:bodyPr/>
        <a:lstStyle/>
        <a:p>
          <a:r>
            <a:rPr lang="hu-HU"/>
            <a:t>Generalization</a:t>
          </a:r>
          <a:endParaRPr lang="en-US"/>
        </a:p>
      </dgm:t>
    </dgm:pt>
    <dgm:pt modelId="{95FDE0DF-E1FE-48F4-B6BC-2EEE60D996BB}" type="parTrans" cxnId="{610113DC-2B1D-4E69-A90E-9B5A505D7691}">
      <dgm:prSet/>
      <dgm:spPr/>
      <dgm:t>
        <a:bodyPr/>
        <a:lstStyle/>
        <a:p>
          <a:endParaRPr lang="en-US"/>
        </a:p>
      </dgm:t>
    </dgm:pt>
    <dgm:pt modelId="{0E001A1C-78B0-4399-B9B4-42DEBE8096A2}" type="sibTrans" cxnId="{610113DC-2B1D-4E69-A90E-9B5A505D7691}">
      <dgm:prSet/>
      <dgm:spPr/>
      <dgm:t>
        <a:bodyPr/>
        <a:lstStyle/>
        <a:p>
          <a:endParaRPr lang="en-US"/>
        </a:p>
      </dgm:t>
    </dgm:pt>
    <dgm:pt modelId="{25A08DEE-C6B1-4BB8-9F27-DC93DCD3DA15}">
      <dgm:prSet/>
      <dgm:spPr/>
      <dgm:t>
        <a:bodyPr/>
        <a:lstStyle/>
        <a:p>
          <a:r>
            <a:rPr lang="hu-HU"/>
            <a:t>Classification</a:t>
          </a:r>
          <a:endParaRPr lang="en-US"/>
        </a:p>
      </dgm:t>
    </dgm:pt>
    <dgm:pt modelId="{C2A9DB65-6931-436B-8201-819152D75D0E}" type="parTrans" cxnId="{C31C87BA-07B6-46B1-B0CB-06C915A4B015}">
      <dgm:prSet/>
      <dgm:spPr/>
      <dgm:t>
        <a:bodyPr/>
        <a:lstStyle/>
        <a:p>
          <a:endParaRPr lang="en-US"/>
        </a:p>
      </dgm:t>
    </dgm:pt>
    <dgm:pt modelId="{0252DAD3-6BAF-497C-A54B-A1484611F585}" type="sibTrans" cxnId="{C31C87BA-07B6-46B1-B0CB-06C915A4B015}">
      <dgm:prSet/>
      <dgm:spPr/>
      <dgm:t>
        <a:bodyPr/>
        <a:lstStyle/>
        <a:p>
          <a:endParaRPr lang="en-US"/>
        </a:p>
      </dgm:t>
    </dgm:pt>
    <dgm:pt modelId="{A003FBE9-DD01-42F5-81B6-3A87E9897D96}">
      <dgm:prSet/>
      <dgm:spPr/>
      <dgm:t>
        <a:bodyPr/>
        <a:lstStyle/>
        <a:p>
          <a:r>
            <a:rPr lang="hu-HU"/>
            <a:t>Aggregation</a:t>
          </a:r>
          <a:endParaRPr lang="en-US"/>
        </a:p>
      </dgm:t>
    </dgm:pt>
    <dgm:pt modelId="{C70C44C0-5141-40E9-9EFB-86F4DA9EA925}" type="parTrans" cxnId="{15BE6721-FDB6-45FD-923F-3344BC93F266}">
      <dgm:prSet/>
      <dgm:spPr/>
      <dgm:t>
        <a:bodyPr/>
        <a:lstStyle/>
        <a:p>
          <a:endParaRPr lang="en-US"/>
        </a:p>
      </dgm:t>
    </dgm:pt>
    <dgm:pt modelId="{8BC0C2E6-D68D-40F7-AF31-CE68718C8828}" type="sibTrans" cxnId="{15BE6721-FDB6-45FD-923F-3344BC93F266}">
      <dgm:prSet/>
      <dgm:spPr/>
      <dgm:t>
        <a:bodyPr/>
        <a:lstStyle/>
        <a:p>
          <a:endParaRPr lang="en-US"/>
        </a:p>
      </dgm:t>
    </dgm:pt>
    <dgm:pt modelId="{3031C725-2A03-457A-8E4A-127A9A80D550}">
      <dgm:prSet/>
      <dgm:spPr/>
      <dgm:t>
        <a:bodyPr/>
        <a:lstStyle/>
        <a:p>
          <a:r>
            <a:rPr lang="en-US"/>
            <a:t>generalization, classification, and aggregation represent natural behaviors that the human mind</a:t>
          </a:r>
        </a:p>
      </dgm:t>
    </dgm:pt>
    <dgm:pt modelId="{D28D354B-CD5A-42B0-B20B-89E7026A1A99}" type="parTrans" cxnId="{CE9512BE-7BE2-4669-B8F3-EBA0A11FE5EC}">
      <dgm:prSet/>
      <dgm:spPr/>
      <dgm:t>
        <a:bodyPr/>
        <a:lstStyle/>
        <a:p>
          <a:endParaRPr lang="en-US"/>
        </a:p>
      </dgm:t>
    </dgm:pt>
    <dgm:pt modelId="{44C45555-F063-4E8B-928B-44457EB51433}" type="sibTrans" cxnId="{CE9512BE-7BE2-4669-B8F3-EBA0A11FE5EC}">
      <dgm:prSet/>
      <dgm:spPr/>
      <dgm:t>
        <a:bodyPr/>
        <a:lstStyle/>
        <a:p>
          <a:endParaRPr lang="en-US"/>
        </a:p>
      </dgm:t>
    </dgm:pt>
    <dgm:pt modelId="{E064E17E-609D-4AEA-A069-3BC418E57210}" type="pres">
      <dgm:prSet presAssocID="{0FA447FF-2FB8-40D4-BB37-65C9E70C1911}" presName="root" presStyleCnt="0">
        <dgm:presLayoutVars>
          <dgm:dir/>
          <dgm:resizeHandles val="exact"/>
        </dgm:presLayoutVars>
      </dgm:prSet>
      <dgm:spPr/>
    </dgm:pt>
    <dgm:pt modelId="{DC385DF2-0A88-4CEA-AA85-BCFCF4C9BC5E}" type="pres">
      <dgm:prSet presAssocID="{2B7369FD-7496-401D-B503-5E5BC079277A}" presName="compNode" presStyleCnt="0"/>
      <dgm:spPr/>
    </dgm:pt>
    <dgm:pt modelId="{FC6DE69D-77F1-40E1-AD1F-DBEC77D2A32A}" type="pres">
      <dgm:prSet presAssocID="{2B7369FD-7496-401D-B503-5E5BC079277A}" presName="bgRect" presStyleLbl="bgShp" presStyleIdx="0" presStyleCnt="3"/>
      <dgm:spPr/>
    </dgm:pt>
    <dgm:pt modelId="{EE0F29AE-9DFB-4862-9D6F-97F895699065}" type="pres">
      <dgm:prSet presAssocID="{2B7369FD-7496-401D-B503-5E5BC079277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in"/>
        </a:ext>
      </dgm:extLst>
    </dgm:pt>
    <dgm:pt modelId="{2D7D5F58-DFA1-4E00-84D1-EAC3BAAE9DAC}" type="pres">
      <dgm:prSet presAssocID="{2B7369FD-7496-401D-B503-5E5BC079277A}" presName="spaceRect" presStyleCnt="0"/>
      <dgm:spPr/>
    </dgm:pt>
    <dgm:pt modelId="{C1A569CF-E79D-4CB3-863E-A9B78F9ADC98}" type="pres">
      <dgm:prSet presAssocID="{2B7369FD-7496-401D-B503-5E5BC079277A}" presName="parTx" presStyleLbl="revTx" presStyleIdx="0" presStyleCnt="4">
        <dgm:presLayoutVars>
          <dgm:chMax val="0"/>
          <dgm:chPref val="0"/>
        </dgm:presLayoutVars>
      </dgm:prSet>
      <dgm:spPr/>
    </dgm:pt>
    <dgm:pt modelId="{CCCEB140-324E-4844-B919-B0D61A4E9961}" type="pres">
      <dgm:prSet presAssocID="{E4644341-6220-4B6D-8926-66E3A66D1F08}" presName="sibTrans" presStyleCnt="0"/>
      <dgm:spPr/>
    </dgm:pt>
    <dgm:pt modelId="{498F685A-74F8-4A59-918C-CB569288C734}" type="pres">
      <dgm:prSet presAssocID="{B5BA2443-3FE9-44DD-BA14-ECD85ED5EE60}" presName="compNode" presStyleCnt="0"/>
      <dgm:spPr/>
    </dgm:pt>
    <dgm:pt modelId="{E71EC361-8457-4272-9B68-E08383F76F3E}" type="pres">
      <dgm:prSet presAssocID="{B5BA2443-3FE9-44DD-BA14-ECD85ED5EE60}" presName="bgRect" presStyleLbl="bgShp" presStyleIdx="1" presStyleCnt="3"/>
      <dgm:spPr/>
    </dgm:pt>
    <dgm:pt modelId="{92FEA7B3-1173-4158-85FF-F952C35E3343}" type="pres">
      <dgm:prSet presAssocID="{B5BA2443-3FE9-44DD-BA14-ECD85ED5EE6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95898AF6-A1CB-467D-8B24-E9E89E40B091}" type="pres">
      <dgm:prSet presAssocID="{B5BA2443-3FE9-44DD-BA14-ECD85ED5EE60}" presName="spaceRect" presStyleCnt="0"/>
      <dgm:spPr/>
    </dgm:pt>
    <dgm:pt modelId="{97DEB39E-A5F5-4EAD-88E9-CD6FA62C8574}" type="pres">
      <dgm:prSet presAssocID="{B5BA2443-3FE9-44DD-BA14-ECD85ED5EE60}" presName="parTx" presStyleLbl="revTx" presStyleIdx="1" presStyleCnt="4">
        <dgm:presLayoutVars>
          <dgm:chMax val="0"/>
          <dgm:chPref val="0"/>
        </dgm:presLayoutVars>
      </dgm:prSet>
      <dgm:spPr/>
    </dgm:pt>
    <dgm:pt modelId="{123BC3BC-4E96-4AAE-82BD-7AC69DD20E9E}" type="pres">
      <dgm:prSet presAssocID="{B5BA2443-3FE9-44DD-BA14-ECD85ED5EE60}" presName="desTx" presStyleLbl="revTx" presStyleIdx="2" presStyleCnt="4">
        <dgm:presLayoutVars/>
      </dgm:prSet>
      <dgm:spPr/>
    </dgm:pt>
    <dgm:pt modelId="{133156C5-87E8-490A-8198-2D374DA43FAC}" type="pres">
      <dgm:prSet presAssocID="{0866EA3E-EEE4-4FDF-B3D2-BC75DA83ADB4}" presName="sibTrans" presStyleCnt="0"/>
      <dgm:spPr/>
    </dgm:pt>
    <dgm:pt modelId="{0D98A6B7-FBC0-4C28-97E9-86A4BCC86A06}" type="pres">
      <dgm:prSet presAssocID="{3031C725-2A03-457A-8E4A-127A9A80D550}" presName="compNode" presStyleCnt="0"/>
      <dgm:spPr/>
    </dgm:pt>
    <dgm:pt modelId="{140D9039-E907-4C86-8F92-16663767B5C6}" type="pres">
      <dgm:prSet presAssocID="{3031C725-2A03-457A-8E4A-127A9A80D550}" presName="bgRect" presStyleLbl="bgShp" presStyleIdx="2" presStyleCnt="3"/>
      <dgm:spPr/>
    </dgm:pt>
    <dgm:pt modelId="{00007BDF-CC4F-41A2-A094-2180B6284BC4}" type="pres">
      <dgm:prSet presAssocID="{3031C725-2A03-457A-8E4A-127A9A80D55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keleton"/>
        </a:ext>
      </dgm:extLst>
    </dgm:pt>
    <dgm:pt modelId="{42BEF687-9FB1-4952-B0C3-DCE70EBE1609}" type="pres">
      <dgm:prSet presAssocID="{3031C725-2A03-457A-8E4A-127A9A80D550}" presName="spaceRect" presStyleCnt="0"/>
      <dgm:spPr/>
    </dgm:pt>
    <dgm:pt modelId="{66197A3E-44CD-43A3-84A0-C3A0E8A00586}" type="pres">
      <dgm:prSet presAssocID="{3031C725-2A03-457A-8E4A-127A9A80D550}" presName="parTx" presStyleLbl="revTx" presStyleIdx="3" presStyleCnt="4">
        <dgm:presLayoutVars>
          <dgm:chMax val="0"/>
          <dgm:chPref val="0"/>
        </dgm:presLayoutVars>
      </dgm:prSet>
      <dgm:spPr/>
    </dgm:pt>
  </dgm:ptLst>
  <dgm:cxnLst>
    <dgm:cxn modelId="{15BE6721-FDB6-45FD-923F-3344BC93F266}" srcId="{B5BA2443-3FE9-44DD-BA14-ECD85ED5EE60}" destId="{A003FBE9-DD01-42F5-81B6-3A87E9897D96}" srcOrd="2" destOrd="0" parTransId="{C70C44C0-5141-40E9-9EFB-86F4DA9EA925}" sibTransId="{8BC0C2E6-D68D-40F7-AF31-CE68718C8828}"/>
    <dgm:cxn modelId="{EA1CAE33-AC0E-417A-89E5-C2E36A5A599B}" type="presOf" srcId="{B5BA2443-3FE9-44DD-BA14-ECD85ED5EE60}" destId="{97DEB39E-A5F5-4EAD-88E9-CD6FA62C8574}" srcOrd="0" destOrd="0" presId="urn:microsoft.com/office/officeart/2018/2/layout/IconVerticalSolidList"/>
    <dgm:cxn modelId="{E941546E-2A4A-4C27-A6F5-E8B864D52BDF}" type="presOf" srcId="{0FA447FF-2FB8-40D4-BB37-65C9E70C1911}" destId="{E064E17E-609D-4AEA-A069-3BC418E57210}" srcOrd="0" destOrd="0" presId="urn:microsoft.com/office/officeart/2018/2/layout/IconVerticalSolidList"/>
    <dgm:cxn modelId="{4F09547E-C1CC-4905-A4F0-9599BE936423}" srcId="{0FA447FF-2FB8-40D4-BB37-65C9E70C1911}" destId="{B5BA2443-3FE9-44DD-BA14-ECD85ED5EE60}" srcOrd="1" destOrd="0" parTransId="{52D8238A-4F38-4B88-8C9A-EEB3637D694D}" sibTransId="{0866EA3E-EEE4-4FDF-B3D2-BC75DA83ADB4}"/>
    <dgm:cxn modelId="{1DF77889-19AC-476E-814B-32206248FBB2}" srcId="{0FA447FF-2FB8-40D4-BB37-65C9E70C1911}" destId="{2B7369FD-7496-401D-B503-5E5BC079277A}" srcOrd="0" destOrd="0" parTransId="{6119017B-C828-47D2-AAC5-C6A5EA22D3AA}" sibTransId="{E4644341-6220-4B6D-8926-66E3A66D1F08}"/>
    <dgm:cxn modelId="{BA1320A0-8633-4FF9-8633-2592A44F9904}" type="presOf" srcId="{3031C725-2A03-457A-8E4A-127A9A80D550}" destId="{66197A3E-44CD-43A3-84A0-C3A0E8A00586}" srcOrd="0" destOrd="0" presId="urn:microsoft.com/office/officeart/2018/2/layout/IconVerticalSolidList"/>
    <dgm:cxn modelId="{A4BFCAA0-5EAB-46C9-9587-49639CC930B3}" type="presOf" srcId="{6987C70F-6D62-4A38-B03F-6E565071CFEB}" destId="{123BC3BC-4E96-4AAE-82BD-7AC69DD20E9E}" srcOrd="0" destOrd="0" presId="urn:microsoft.com/office/officeart/2018/2/layout/IconVerticalSolidList"/>
    <dgm:cxn modelId="{6318CEA4-CCF0-43A0-83BB-46C95ECBEC24}" type="presOf" srcId="{A003FBE9-DD01-42F5-81B6-3A87E9897D96}" destId="{123BC3BC-4E96-4AAE-82BD-7AC69DD20E9E}" srcOrd="0" destOrd="2" presId="urn:microsoft.com/office/officeart/2018/2/layout/IconVerticalSolidList"/>
    <dgm:cxn modelId="{C31C87BA-07B6-46B1-B0CB-06C915A4B015}" srcId="{B5BA2443-3FE9-44DD-BA14-ECD85ED5EE60}" destId="{25A08DEE-C6B1-4BB8-9F27-DC93DCD3DA15}" srcOrd="1" destOrd="0" parTransId="{C2A9DB65-6931-436B-8201-819152D75D0E}" sibTransId="{0252DAD3-6BAF-497C-A54B-A1484611F585}"/>
    <dgm:cxn modelId="{CE9512BE-7BE2-4669-B8F3-EBA0A11FE5EC}" srcId="{0FA447FF-2FB8-40D4-BB37-65C9E70C1911}" destId="{3031C725-2A03-457A-8E4A-127A9A80D550}" srcOrd="2" destOrd="0" parTransId="{D28D354B-CD5A-42B0-B20B-89E7026A1A99}" sibTransId="{44C45555-F063-4E8B-928B-44457EB51433}"/>
    <dgm:cxn modelId="{5AF53ECB-6112-46B5-A3B4-6CAC96948462}" type="presOf" srcId="{25A08DEE-C6B1-4BB8-9F27-DC93DCD3DA15}" destId="{123BC3BC-4E96-4AAE-82BD-7AC69DD20E9E}" srcOrd="0" destOrd="1" presId="urn:microsoft.com/office/officeart/2018/2/layout/IconVerticalSolidList"/>
    <dgm:cxn modelId="{3498D1D7-7883-4A3E-A6DE-CCDD87427AAC}" type="presOf" srcId="{2B7369FD-7496-401D-B503-5E5BC079277A}" destId="{C1A569CF-E79D-4CB3-863E-A9B78F9ADC98}" srcOrd="0" destOrd="0" presId="urn:microsoft.com/office/officeart/2018/2/layout/IconVerticalSolidList"/>
    <dgm:cxn modelId="{610113DC-2B1D-4E69-A90E-9B5A505D7691}" srcId="{B5BA2443-3FE9-44DD-BA14-ECD85ED5EE60}" destId="{6987C70F-6D62-4A38-B03F-6E565071CFEB}" srcOrd="0" destOrd="0" parTransId="{95FDE0DF-E1FE-48F4-B6BC-2EEE60D996BB}" sibTransId="{0E001A1C-78B0-4399-B9B4-42DEBE8096A2}"/>
    <dgm:cxn modelId="{721EE7B6-8E24-4FF3-81F9-7EB7288E8EAC}" type="presParOf" srcId="{E064E17E-609D-4AEA-A069-3BC418E57210}" destId="{DC385DF2-0A88-4CEA-AA85-BCFCF4C9BC5E}" srcOrd="0" destOrd="0" presId="urn:microsoft.com/office/officeart/2018/2/layout/IconVerticalSolidList"/>
    <dgm:cxn modelId="{25F8599E-A117-442F-A82A-AFD4318C4F3A}" type="presParOf" srcId="{DC385DF2-0A88-4CEA-AA85-BCFCF4C9BC5E}" destId="{FC6DE69D-77F1-40E1-AD1F-DBEC77D2A32A}" srcOrd="0" destOrd="0" presId="urn:microsoft.com/office/officeart/2018/2/layout/IconVerticalSolidList"/>
    <dgm:cxn modelId="{2C189D2E-49A9-4269-816E-0FF1B8B73A32}" type="presParOf" srcId="{DC385DF2-0A88-4CEA-AA85-BCFCF4C9BC5E}" destId="{EE0F29AE-9DFB-4862-9D6F-97F895699065}" srcOrd="1" destOrd="0" presId="urn:microsoft.com/office/officeart/2018/2/layout/IconVerticalSolidList"/>
    <dgm:cxn modelId="{0A2657D0-3307-4CC3-AC95-C4454BE964E6}" type="presParOf" srcId="{DC385DF2-0A88-4CEA-AA85-BCFCF4C9BC5E}" destId="{2D7D5F58-DFA1-4E00-84D1-EAC3BAAE9DAC}" srcOrd="2" destOrd="0" presId="urn:microsoft.com/office/officeart/2018/2/layout/IconVerticalSolidList"/>
    <dgm:cxn modelId="{C93D5C69-CD84-4AD9-B87D-E1C938EE719C}" type="presParOf" srcId="{DC385DF2-0A88-4CEA-AA85-BCFCF4C9BC5E}" destId="{C1A569CF-E79D-4CB3-863E-A9B78F9ADC98}" srcOrd="3" destOrd="0" presId="urn:microsoft.com/office/officeart/2018/2/layout/IconVerticalSolidList"/>
    <dgm:cxn modelId="{8886460E-46F8-4DE0-B1F1-C0FD5BBC40D9}" type="presParOf" srcId="{E064E17E-609D-4AEA-A069-3BC418E57210}" destId="{CCCEB140-324E-4844-B919-B0D61A4E9961}" srcOrd="1" destOrd="0" presId="urn:microsoft.com/office/officeart/2018/2/layout/IconVerticalSolidList"/>
    <dgm:cxn modelId="{254F58F5-2E14-4978-8BA5-AA3D596642FA}" type="presParOf" srcId="{E064E17E-609D-4AEA-A069-3BC418E57210}" destId="{498F685A-74F8-4A59-918C-CB569288C734}" srcOrd="2" destOrd="0" presId="urn:microsoft.com/office/officeart/2018/2/layout/IconVerticalSolidList"/>
    <dgm:cxn modelId="{7CEE9E40-09E9-4923-82B6-3465414A3A92}" type="presParOf" srcId="{498F685A-74F8-4A59-918C-CB569288C734}" destId="{E71EC361-8457-4272-9B68-E08383F76F3E}" srcOrd="0" destOrd="0" presId="urn:microsoft.com/office/officeart/2018/2/layout/IconVerticalSolidList"/>
    <dgm:cxn modelId="{CAD94280-876C-431C-AE79-8708AF5EF280}" type="presParOf" srcId="{498F685A-74F8-4A59-918C-CB569288C734}" destId="{92FEA7B3-1173-4158-85FF-F952C35E3343}" srcOrd="1" destOrd="0" presId="urn:microsoft.com/office/officeart/2018/2/layout/IconVerticalSolidList"/>
    <dgm:cxn modelId="{D80F56AA-0540-4653-B04A-E9EEAA291DDA}" type="presParOf" srcId="{498F685A-74F8-4A59-918C-CB569288C734}" destId="{95898AF6-A1CB-467D-8B24-E9E89E40B091}" srcOrd="2" destOrd="0" presId="urn:microsoft.com/office/officeart/2018/2/layout/IconVerticalSolidList"/>
    <dgm:cxn modelId="{43C7DBE8-8E12-4BEF-9B0A-906B53B54F01}" type="presParOf" srcId="{498F685A-74F8-4A59-918C-CB569288C734}" destId="{97DEB39E-A5F5-4EAD-88E9-CD6FA62C8574}" srcOrd="3" destOrd="0" presId="urn:microsoft.com/office/officeart/2018/2/layout/IconVerticalSolidList"/>
    <dgm:cxn modelId="{24E42718-E193-4402-9693-6349B631D6C2}" type="presParOf" srcId="{498F685A-74F8-4A59-918C-CB569288C734}" destId="{123BC3BC-4E96-4AAE-82BD-7AC69DD20E9E}" srcOrd="4" destOrd="0" presId="urn:microsoft.com/office/officeart/2018/2/layout/IconVerticalSolidList"/>
    <dgm:cxn modelId="{BD0DC523-0B92-4E33-95BB-9A111ADBBCC4}" type="presParOf" srcId="{E064E17E-609D-4AEA-A069-3BC418E57210}" destId="{133156C5-87E8-490A-8198-2D374DA43FAC}" srcOrd="3" destOrd="0" presId="urn:microsoft.com/office/officeart/2018/2/layout/IconVerticalSolidList"/>
    <dgm:cxn modelId="{1FEA38E7-3CD6-47ED-934A-020A94FEA419}" type="presParOf" srcId="{E064E17E-609D-4AEA-A069-3BC418E57210}" destId="{0D98A6B7-FBC0-4C28-97E9-86A4BCC86A06}" srcOrd="4" destOrd="0" presId="urn:microsoft.com/office/officeart/2018/2/layout/IconVerticalSolidList"/>
    <dgm:cxn modelId="{FAACE844-3B21-47A1-A5F0-03DDA1F953AC}" type="presParOf" srcId="{0D98A6B7-FBC0-4C28-97E9-86A4BCC86A06}" destId="{140D9039-E907-4C86-8F92-16663767B5C6}" srcOrd="0" destOrd="0" presId="urn:microsoft.com/office/officeart/2018/2/layout/IconVerticalSolidList"/>
    <dgm:cxn modelId="{88D7E13E-2FD1-4171-A426-8AAA47EF4838}" type="presParOf" srcId="{0D98A6B7-FBC0-4C28-97E9-86A4BCC86A06}" destId="{00007BDF-CC4F-41A2-A094-2180B6284BC4}" srcOrd="1" destOrd="0" presId="urn:microsoft.com/office/officeart/2018/2/layout/IconVerticalSolidList"/>
    <dgm:cxn modelId="{969A9AFE-1481-4291-9AD7-8BC29524BE6D}" type="presParOf" srcId="{0D98A6B7-FBC0-4C28-97E9-86A4BCC86A06}" destId="{42BEF687-9FB1-4952-B0C3-DCE70EBE1609}" srcOrd="2" destOrd="0" presId="urn:microsoft.com/office/officeart/2018/2/layout/IconVerticalSolidList"/>
    <dgm:cxn modelId="{D6B36EB9-CA7D-4069-9AA9-31CA746DC1DF}" type="presParOf" srcId="{0D98A6B7-FBC0-4C28-97E9-86A4BCC86A06}" destId="{66197A3E-44CD-43A3-84A0-C3A0E8A0058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FDCAE22-4C4F-45E4-8AAB-31E6DA61AAF2}" type="doc">
      <dgm:prSet loTypeId="urn:microsoft.com/office/officeart/2008/layout/LinedList" loCatId="list" qsTypeId="urn:microsoft.com/office/officeart/2005/8/quickstyle/simple1" qsCatId="simple" csTypeId="urn:microsoft.com/office/officeart/2005/8/colors/colorful5" csCatId="colorful"/>
      <dgm:spPr/>
      <dgm:t>
        <a:bodyPr/>
        <a:lstStyle/>
        <a:p>
          <a:endParaRPr lang="en-US"/>
        </a:p>
      </dgm:t>
    </dgm:pt>
    <dgm:pt modelId="{2AB57024-0612-478A-9DA3-1CD57917D146}">
      <dgm:prSet/>
      <dgm:spPr/>
      <dgm:t>
        <a:bodyPr/>
        <a:lstStyle/>
        <a:p>
          <a:r>
            <a:rPr lang="hu-HU"/>
            <a:t>Computer-aided software engineering tools help in various tasks through the sdlc</a:t>
          </a:r>
          <a:endParaRPr lang="en-US"/>
        </a:p>
      </dgm:t>
    </dgm:pt>
    <dgm:pt modelId="{D22C7522-FE63-49AF-86CC-B7470B8C5631}" type="parTrans" cxnId="{C37098D1-8271-4F72-B252-200BE0A1F307}">
      <dgm:prSet/>
      <dgm:spPr/>
      <dgm:t>
        <a:bodyPr/>
        <a:lstStyle/>
        <a:p>
          <a:endParaRPr lang="en-US"/>
        </a:p>
      </dgm:t>
    </dgm:pt>
    <dgm:pt modelId="{D2E5A5A1-2D49-423F-897C-C02F3ABB662C}" type="sibTrans" cxnId="{C37098D1-8271-4F72-B252-200BE0A1F307}">
      <dgm:prSet/>
      <dgm:spPr/>
      <dgm:t>
        <a:bodyPr/>
        <a:lstStyle/>
        <a:p>
          <a:endParaRPr lang="en-US"/>
        </a:p>
      </dgm:t>
    </dgm:pt>
    <dgm:pt modelId="{87CA9BBF-3999-436C-A5F8-DF3DD3C782E0}">
      <dgm:prSet/>
      <dgm:spPr/>
      <dgm:t>
        <a:bodyPr/>
        <a:lstStyle/>
        <a:p>
          <a:r>
            <a:rPr lang="hu-HU"/>
            <a:t>Key features: modeling, code generation, reverse engineering, analyzing code complexity etc.</a:t>
          </a:r>
          <a:endParaRPr lang="en-US"/>
        </a:p>
      </dgm:t>
    </dgm:pt>
    <dgm:pt modelId="{D457A926-0EE2-4C78-B1E1-35FB7BCEDBA3}" type="parTrans" cxnId="{A8DAC4E8-8EE5-4059-AC33-B11CF6A7DD05}">
      <dgm:prSet/>
      <dgm:spPr/>
      <dgm:t>
        <a:bodyPr/>
        <a:lstStyle/>
        <a:p>
          <a:endParaRPr lang="en-US"/>
        </a:p>
      </dgm:t>
    </dgm:pt>
    <dgm:pt modelId="{C0E751E9-9912-415A-87F4-5A011D325806}" type="sibTrans" cxnId="{A8DAC4E8-8EE5-4059-AC33-B11CF6A7DD05}">
      <dgm:prSet/>
      <dgm:spPr/>
      <dgm:t>
        <a:bodyPr/>
        <a:lstStyle/>
        <a:p>
          <a:endParaRPr lang="en-US"/>
        </a:p>
      </dgm:t>
    </dgm:pt>
    <dgm:pt modelId="{80AA63DC-C3FF-430E-8351-92A5165C7BB0}" type="pres">
      <dgm:prSet presAssocID="{EFDCAE22-4C4F-45E4-8AAB-31E6DA61AAF2}" presName="vert0" presStyleCnt="0">
        <dgm:presLayoutVars>
          <dgm:dir/>
          <dgm:animOne val="branch"/>
          <dgm:animLvl val="lvl"/>
        </dgm:presLayoutVars>
      </dgm:prSet>
      <dgm:spPr/>
    </dgm:pt>
    <dgm:pt modelId="{7651236D-F593-4071-AC41-F5402443288D}" type="pres">
      <dgm:prSet presAssocID="{2AB57024-0612-478A-9DA3-1CD57917D146}" presName="thickLine" presStyleLbl="alignNode1" presStyleIdx="0" presStyleCnt="2"/>
      <dgm:spPr/>
    </dgm:pt>
    <dgm:pt modelId="{5E45272C-FF13-4C09-82A9-EC0CB4029486}" type="pres">
      <dgm:prSet presAssocID="{2AB57024-0612-478A-9DA3-1CD57917D146}" presName="horz1" presStyleCnt="0"/>
      <dgm:spPr/>
    </dgm:pt>
    <dgm:pt modelId="{E269A53B-CA53-403D-8C90-CD24D1608FFC}" type="pres">
      <dgm:prSet presAssocID="{2AB57024-0612-478A-9DA3-1CD57917D146}" presName="tx1" presStyleLbl="revTx" presStyleIdx="0" presStyleCnt="2"/>
      <dgm:spPr/>
    </dgm:pt>
    <dgm:pt modelId="{AFA69C01-0C77-490A-AE0E-A3EFA1299A49}" type="pres">
      <dgm:prSet presAssocID="{2AB57024-0612-478A-9DA3-1CD57917D146}" presName="vert1" presStyleCnt="0"/>
      <dgm:spPr/>
    </dgm:pt>
    <dgm:pt modelId="{DF910EFC-C3AC-4B2B-9D2F-4031825083C5}" type="pres">
      <dgm:prSet presAssocID="{87CA9BBF-3999-436C-A5F8-DF3DD3C782E0}" presName="thickLine" presStyleLbl="alignNode1" presStyleIdx="1" presStyleCnt="2"/>
      <dgm:spPr/>
    </dgm:pt>
    <dgm:pt modelId="{CA336A90-5EA3-439B-A6F3-88F6A4B19409}" type="pres">
      <dgm:prSet presAssocID="{87CA9BBF-3999-436C-A5F8-DF3DD3C782E0}" presName="horz1" presStyleCnt="0"/>
      <dgm:spPr/>
    </dgm:pt>
    <dgm:pt modelId="{0A911008-F8C4-49A3-AE78-154EA687698B}" type="pres">
      <dgm:prSet presAssocID="{87CA9BBF-3999-436C-A5F8-DF3DD3C782E0}" presName="tx1" presStyleLbl="revTx" presStyleIdx="1" presStyleCnt="2"/>
      <dgm:spPr/>
    </dgm:pt>
    <dgm:pt modelId="{D52A7D8B-3D6D-442F-9233-D613BABB4EE8}" type="pres">
      <dgm:prSet presAssocID="{87CA9BBF-3999-436C-A5F8-DF3DD3C782E0}" presName="vert1" presStyleCnt="0"/>
      <dgm:spPr/>
    </dgm:pt>
  </dgm:ptLst>
  <dgm:cxnLst>
    <dgm:cxn modelId="{A4FA6D4B-CA92-49CE-8CDA-DC081826CC9D}" type="presOf" srcId="{87CA9BBF-3999-436C-A5F8-DF3DD3C782E0}" destId="{0A911008-F8C4-49A3-AE78-154EA687698B}" srcOrd="0" destOrd="0" presId="urn:microsoft.com/office/officeart/2008/layout/LinedList"/>
    <dgm:cxn modelId="{E05AC674-BB2F-4032-9809-F083D935BC30}" type="presOf" srcId="{2AB57024-0612-478A-9DA3-1CD57917D146}" destId="{E269A53B-CA53-403D-8C90-CD24D1608FFC}" srcOrd="0" destOrd="0" presId="urn:microsoft.com/office/officeart/2008/layout/LinedList"/>
    <dgm:cxn modelId="{C37098D1-8271-4F72-B252-200BE0A1F307}" srcId="{EFDCAE22-4C4F-45E4-8AAB-31E6DA61AAF2}" destId="{2AB57024-0612-478A-9DA3-1CD57917D146}" srcOrd="0" destOrd="0" parTransId="{D22C7522-FE63-49AF-86CC-B7470B8C5631}" sibTransId="{D2E5A5A1-2D49-423F-897C-C02F3ABB662C}"/>
    <dgm:cxn modelId="{97AC49E0-1BE0-4367-9EE3-3F2F71087050}" type="presOf" srcId="{EFDCAE22-4C4F-45E4-8AAB-31E6DA61AAF2}" destId="{80AA63DC-C3FF-430E-8351-92A5165C7BB0}" srcOrd="0" destOrd="0" presId="urn:microsoft.com/office/officeart/2008/layout/LinedList"/>
    <dgm:cxn modelId="{A8DAC4E8-8EE5-4059-AC33-B11CF6A7DD05}" srcId="{EFDCAE22-4C4F-45E4-8AAB-31E6DA61AAF2}" destId="{87CA9BBF-3999-436C-A5F8-DF3DD3C782E0}" srcOrd="1" destOrd="0" parTransId="{D457A926-0EE2-4C78-B1E1-35FB7BCEDBA3}" sibTransId="{C0E751E9-9912-415A-87F4-5A011D325806}"/>
    <dgm:cxn modelId="{AA390952-4FC3-4B41-A4FF-12442796DDAB}" type="presParOf" srcId="{80AA63DC-C3FF-430E-8351-92A5165C7BB0}" destId="{7651236D-F593-4071-AC41-F5402443288D}" srcOrd="0" destOrd="0" presId="urn:microsoft.com/office/officeart/2008/layout/LinedList"/>
    <dgm:cxn modelId="{CB524983-95EE-467A-85A0-06169AB81773}" type="presParOf" srcId="{80AA63DC-C3FF-430E-8351-92A5165C7BB0}" destId="{5E45272C-FF13-4C09-82A9-EC0CB4029486}" srcOrd="1" destOrd="0" presId="urn:microsoft.com/office/officeart/2008/layout/LinedList"/>
    <dgm:cxn modelId="{E7728455-E65A-49F0-BE92-CE03AEB6FD4E}" type="presParOf" srcId="{5E45272C-FF13-4C09-82A9-EC0CB4029486}" destId="{E269A53B-CA53-403D-8C90-CD24D1608FFC}" srcOrd="0" destOrd="0" presId="urn:microsoft.com/office/officeart/2008/layout/LinedList"/>
    <dgm:cxn modelId="{FA339113-3FAD-4B30-B20A-CF7C229D5FB8}" type="presParOf" srcId="{5E45272C-FF13-4C09-82A9-EC0CB4029486}" destId="{AFA69C01-0C77-490A-AE0E-A3EFA1299A49}" srcOrd="1" destOrd="0" presId="urn:microsoft.com/office/officeart/2008/layout/LinedList"/>
    <dgm:cxn modelId="{20F56DCB-BBBC-4511-99CC-38279FE963AD}" type="presParOf" srcId="{80AA63DC-C3FF-430E-8351-92A5165C7BB0}" destId="{DF910EFC-C3AC-4B2B-9D2F-4031825083C5}" srcOrd="2" destOrd="0" presId="urn:microsoft.com/office/officeart/2008/layout/LinedList"/>
    <dgm:cxn modelId="{1D10467E-C6AD-49C6-8BBE-35839E2C8B6F}" type="presParOf" srcId="{80AA63DC-C3FF-430E-8351-92A5165C7BB0}" destId="{CA336A90-5EA3-439B-A6F3-88F6A4B19409}" srcOrd="3" destOrd="0" presId="urn:microsoft.com/office/officeart/2008/layout/LinedList"/>
    <dgm:cxn modelId="{5A42D450-0243-4136-83F5-1EA10F163F9B}" type="presParOf" srcId="{CA336A90-5EA3-439B-A6F3-88F6A4B19409}" destId="{0A911008-F8C4-49A3-AE78-154EA687698B}" srcOrd="0" destOrd="0" presId="urn:microsoft.com/office/officeart/2008/layout/LinedList"/>
    <dgm:cxn modelId="{75BBEA57-9B93-428D-A382-5625F27B1EB9}" type="presParOf" srcId="{CA336A90-5EA3-439B-A6F3-88F6A4B19409}" destId="{D52A7D8B-3D6D-442F-9233-D613BABB4EE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1A45AE4-F8F3-4DAA-8AA3-FEEF1A61B12E}" type="doc">
      <dgm:prSet loTypeId="urn:microsoft.com/office/officeart/2005/8/layout/hierarchy3" loCatId="hierarchy" qsTypeId="urn:microsoft.com/office/officeart/2005/8/quickstyle/simple1" qsCatId="simple" csTypeId="urn:microsoft.com/office/officeart/2005/8/colors/colorful2" csCatId="colorful"/>
      <dgm:spPr/>
      <dgm:t>
        <a:bodyPr/>
        <a:lstStyle/>
        <a:p>
          <a:endParaRPr lang="en-US"/>
        </a:p>
      </dgm:t>
    </dgm:pt>
    <dgm:pt modelId="{0294718D-10FD-4367-81C2-E44BEE370A4C}">
      <dgm:prSet/>
      <dgm:spPr/>
      <dgm:t>
        <a:bodyPr/>
        <a:lstStyle/>
        <a:p>
          <a:r>
            <a:rPr lang="hu-HU"/>
            <a:t>Capture high-level functionality of the system using notation for actors, use cases and relationships among them</a:t>
          </a:r>
          <a:endParaRPr lang="en-US"/>
        </a:p>
      </dgm:t>
    </dgm:pt>
    <dgm:pt modelId="{32691A84-A4E2-4B80-9A3C-69C4B47ECBBC}" type="parTrans" cxnId="{E15462E1-A6FC-486B-B280-1592344EC056}">
      <dgm:prSet/>
      <dgm:spPr/>
      <dgm:t>
        <a:bodyPr/>
        <a:lstStyle/>
        <a:p>
          <a:endParaRPr lang="en-US"/>
        </a:p>
      </dgm:t>
    </dgm:pt>
    <dgm:pt modelId="{F5E45DD6-A008-42AB-A16E-D9D0071A1698}" type="sibTrans" cxnId="{E15462E1-A6FC-486B-B280-1592344EC056}">
      <dgm:prSet/>
      <dgm:spPr/>
      <dgm:t>
        <a:bodyPr/>
        <a:lstStyle/>
        <a:p>
          <a:endParaRPr lang="en-US"/>
        </a:p>
      </dgm:t>
    </dgm:pt>
    <dgm:pt modelId="{83F2D51C-4DCC-4A74-9CA0-5AD4A463545F}">
      <dgm:prSet/>
      <dgm:spPr/>
      <dgm:t>
        <a:bodyPr/>
        <a:lstStyle/>
        <a:p>
          <a:r>
            <a:rPr lang="hu-HU"/>
            <a:t>Drawn by business analysts to depict the summary all use cases in the system</a:t>
          </a:r>
          <a:endParaRPr lang="en-US"/>
        </a:p>
      </dgm:t>
    </dgm:pt>
    <dgm:pt modelId="{FEB9CFB4-80E2-4E2C-80C2-E938BDDAAD96}" type="parTrans" cxnId="{BF4F8734-A2FE-40C0-A75E-587C908CC5DE}">
      <dgm:prSet/>
      <dgm:spPr/>
      <dgm:t>
        <a:bodyPr/>
        <a:lstStyle/>
        <a:p>
          <a:endParaRPr lang="en-US"/>
        </a:p>
      </dgm:t>
    </dgm:pt>
    <dgm:pt modelId="{6FE82554-0294-4997-AABB-7D33492194E3}" type="sibTrans" cxnId="{BF4F8734-A2FE-40C0-A75E-587C908CC5DE}">
      <dgm:prSet/>
      <dgm:spPr/>
      <dgm:t>
        <a:bodyPr/>
        <a:lstStyle/>
        <a:p>
          <a:endParaRPr lang="en-US"/>
        </a:p>
      </dgm:t>
    </dgm:pt>
    <dgm:pt modelId="{4BE58A32-E328-4C5E-8855-7B5B90273FFC}" type="pres">
      <dgm:prSet presAssocID="{41A45AE4-F8F3-4DAA-8AA3-FEEF1A61B12E}" presName="diagram" presStyleCnt="0">
        <dgm:presLayoutVars>
          <dgm:chPref val="1"/>
          <dgm:dir/>
          <dgm:animOne val="branch"/>
          <dgm:animLvl val="lvl"/>
          <dgm:resizeHandles/>
        </dgm:presLayoutVars>
      </dgm:prSet>
      <dgm:spPr/>
    </dgm:pt>
    <dgm:pt modelId="{F8BEBF1A-E1CD-47E3-80BC-C8794EA88ADE}" type="pres">
      <dgm:prSet presAssocID="{0294718D-10FD-4367-81C2-E44BEE370A4C}" presName="root" presStyleCnt="0"/>
      <dgm:spPr/>
    </dgm:pt>
    <dgm:pt modelId="{912C19EF-3DE3-4BC9-8AF3-7B8BD721E9D0}" type="pres">
      <dgm:prSet presAssocID="{0294718D-10FD-4367-81C2-E44BEE370A4C}" presName="rootComposite" presStyleCnt="0"/>
      <dgm:spPr/>
    </dgm:pt>
    <dgm:pt modelId="{BA64AA83-1B15-4092-916F-DE6AC891EECD}" type="pres">
      <dgm:prSet presAssocID="{0294718D-10FD-4367-81C2-E44BEE370A4C}" presName="rootText" presStyleLbl="node1" presStyleIdx="0" presStyleCnt="2"/>
      <dgm:spPr/>
    </dgm:pt>
    <dgm:pt modelId="{49DD7F47-8A56-4977-B70D-EF3DF2CF2B53}" type="pres">
      <dgm:prSet presAssocID="{0294718D-10FD-4367-81C2-E44BEE370A4C}" presName="rootConnector" presStyleLbl="node1" presStyleIdx="0" presStyleCnt="2"/>
      <dgm:spPr/>
    </dgm:pt>
    <dgm:pt modelId="{E71AD33E-BEB9-4F32-981A-0ECCC4E5EB5C}" type="pres">
      <dgm:prSet presAssocID="{0294718D-10FD-4367-81C2-E44BEE370A4C}" presName="childShape" presStyleCnt="0"/>
      <dgm:spPr/>
    </dgm:pt>
    <dgm:pt modelId="{CAA12066-428E-4998-9579-FBC23D8F6AB0}" type="pres">
      <dgm:prSet presAssocID="{83F2D51C-4DCC-4A74-9CA0-5AD4A463545F}" presName="root" presStyleCnt="0"/>
      <dgm:spPr/>
    </dgm:pt>
    <dgm:pt modelId="{EEEE796C-F820-44EB-AB95-CC454AF29A37}" type="pres">
      <dgm:prSet presAssocID="{83F2D51C-4DCC-4A74-9CA0-5AD4A463545F}" presName="rootComposite" presStyleCnt="0"/>
      <dgm:spPr/>
    </dgm:pt>
    <dgm:pt modelId="{B2751A5F-E0F3-4BBB-94DA-6B77E9A75164}" type="pres">
      <dgm:prSet presAssocID="{83F2D51C-4DCC-4A74-9CA0-5AD4A463545F}" presName="rootText" presStyleLbl="node1" presStyleIdx="1" presStyleCnt="2"/>
      <dgm:spPr/>
    </dgm:pt>
    <dgm:pt modelId="{9EE68CAE-17BF-4C7E-88D3-49DAA4CE7130}" type="pres">
      <dgm:prSet presAssocID="{83F2D51C-4DCC-4A74-9CA0-5AD4A463545F}" presName="rootConnector" presStyleLbl="node1" presStyleIdx="1" presStyleCnt="2"/>
      <dgm:spPr/>
    </dgm:pt>
    <dgm:pt modelId="{790B0BE2-1E27-46AE-B8DC-294C5773A927}" type="pres">
      <dgm:prSet presAssocID="{83F2D51C-4DCC-4A74-9CA0-5AD4A463545F}" presName="childShape" presStyleCnt="0"/>
      <dgm:spPr/>
    </dgm:pt>
  </dgm:ptLst>
  <dgm:cxnLst>
    <dgm:cxn modelId="{BF4F8734-A2FE-40C0-A75E-587C908CC5DE}" srcId="{41A45AE4-F8F3-4DAA-8AA3-FEEF1A61B12E}" destId="{83F2D51C-4DCC-4A74-9CA0-5AD4A463545F}" srcOrd="1" destOrd="0" parTransId="{FEB9CFB4-80E2-4E2C-80C2-E938BDDAAD96}" sibTransId="{6FE82554-0294-4997-AABB-7D33492194E3}"/>
    <dgm:cxn modelId="{7497F27F-3F0C-4EEB-A5BB-9ED1BB1E8F91}" type="presOf" srcId="{41A45AE4-F8F3-4DAA-8AA3-FEEF1A61B12E}" destId="{4BE58A32-E328-4C5E-8855-7B5B90273FFC}" srcOrd="0" destOrd="0" presId="urn:microsoft.com/office/officeart/2005/8/layout/hierarchy3"/>
    <dgm:cxn modelId="{E3FD2899-EB6B-4BEA-BB74-278E58509B8D}" type="presOf" srcId="{0294718D-10FD-4367-81C2-E44BEE370A4C}" destId="{BA64AA83-1B15-4092-916F-DE6AC891EECD}" srcOrd="0" destOrd="0" presId="urn:microsoft.com/office/officeart/2005/8/layout/hierarchy3"/>
    <dgm:cxn modelId="{3C8B2DC5-CC27-49CF-985F-A46A2587ADDA}" type="presOf" srcId="{83F2D51C-4DCC-4A74-9CA0-5AD4A463545F}" destId="{B2751A5F-E0F3-4BBB-94DA-6B77E9A75164}" srcOrd="0" destOrd="0" presId="urn:microsoft.com/office/officeart/2005/8/layout/hierarchy3"/>
    <dgm:cxn modelId="{1FE22ACD-22A4-49CB-A6A2-39AA11177DFE}" type="presOf" srcId="{83F2D51C-4DCC-4A74-9CA0-5AD4A463545F}" destId="{9EE68CAE-17BF-4C7E-88D3-49DAA4CE7130}" srcOrd="1" destOrd="0" presId="urn:microsoft.com/office/officeart/2005/8/layout/hierarchy3"/>
    <dgm:cxn modelId="{E15462E1-A6FC-486B-B280-1592344EC056}" srcId="{41A45AE4-F8F3-4DAA-8AA3-FEEF1A61B12E}" destId="{0294718D-10FD-4367-81C2-E44BEE370A4C}" srcOrd="0" destOrd="0" parTransId="{32691A84-A4E2-4B80-9A3C-69C4B47ECBBC}" sibTransId="{F5E45DD6-A008-42AB-A16E-D9D0071A1698}"/>
    <dgm:cxn modelId="{CC6BDAEE-52C3-4774-A6D6-A74A8FE152DE}" type="presOf" srcId="{0294718D-10FD-4367-81C2-E44BEE370A4C}" destId="{49DD7F47-8A56-4977-B70D-EF3DF2CF2B53}" srcOrd="1" destOrd="0" presId="urn:microsoft.com/office/officeart/2005/8/layout/hierarchy3"/>
    <dgm:cxn modelId="{4912023D-74BD-4A16-9BA2-E171A6AEA2A9}" type="presParOf" srcId="{4BE58A32-E328-4C5E-8855-7B5B90273FFC}" destId="{F8BEBF1A-E1CD-47E3-80BC-C8794EA88ADE}" srcOrd="0" destOrd="0" presId="urn:microsoft.com/office/officeart/2005/8/layout/hierarchy3"/>
    <dgm:cxn modelId="{97D67E82-FFEE-452C-BA2A-A4AF32703FBB}" type="presParOf" srcId="{F8BEBF1A-E1CD-47E3-80BC-C8794EA88ADE}" destId="{912C19EF-3DE3-4BC9-8AF3-7B8BD721E9D0}" srcOrd="0" destOrd="0" presId="urn:microsoft.com/office/officeart/2005/8/layout/hierarchy3"/>
    <dgm:cxn modelId="{E757D94A-5375-4A6A-8BD2-A94B8E8D5B86}" type="presParOf" srcId="{912C19EF-3DE3-4BC9-8AF3-7B8BD721E9D0}" destId="{BA64AA83-1B15-4092-916F-DE6AC891EECD}" srcOrd="0" destOrd="0" presId="urn:microsoft.com/office/officeart/2005/8/layout/hierarchy3"/>
    <dgm:cxn modelId="{797166DB-A29C-4CAB-ABEE-A178B9B5B633}" type="presParOf" srcId="{912C19EF-3DE3-4BC9-8AF3-7B8BD721E9D0}" destId="{49DD7F47-8A56-4977-B70D-EF3DF2CF2B53}" srcOrd="1" destOrd="0" presId="urn:microsoft.com/office/officeart/2005/8/layout/hierarchy3"/>
    <dgm:cxn modelId="{A894D3EA-5A20-4773-A3EE-1E79B6917472}" type="presParOf" srcId="{F8BEBF1A-E1CD-47E3-80BC-C8794EA88ADE}" destId="{E71AD33E-BEB9-4F32-981A-0ECCC4E5EB5C}" srcOrd="1" destOrd="0" presId="urn:microsoft.com/office/officeart/2005/8/layout/hierarchy3"/>
    <dgm:cxn modelId="{07F46DD5-CBDB-4C49-BFDB-9EAB91FCACC3}" type="presParOf" srcId="{4BE58A32-E328-4C5E-8855-7B5B90273FFC}" destId="{CAA12066-428E-4998-9579-FBC23D8F6AB0}" srcOrd="1" destOrd="0" presId="urn:microsoft.com/office/officeart/2005/8/layout/hierarchy3"/>
    <dgm:cxn modelId="{C2CF47DD-D583-4940-A511-68352EA840BF}" type="presParOf" srcId="{CAA12066-428E-4998-9579-FBC23D8F6AB0}" destId="{EEEE796C-F820-44EB-AB95-CC454AF29A37}" srcOrd="0" destOrd="0" presId="urn:microsoft.com/office/officeart/2005/8/layout/hierarchy3"/>
    <dgm:cxn modelId="{D924F59F-628C-49F1-8971-BF69A683B364}" type="presParOf" srcId="{EEEE796C-F820-44EB-AB95-CC454AF29A37}" destId="{B2751A5F-E0F3-4BBB-94DA-6B77E9A75164}" srcOrd="0" destOrd="0" presId="urn:microsoft.com/office/officeart/2005/8/layout/hierarchy3"/>
    <dgm:cxn modelId="{3D016F61-931E-433C-8267-EF6863DF65F7}" type="presParOf" srcId="{EEEE796C-F820-44EB-AB95-CC454AF29A37}" destId="{9EE68CAE-17BF-4C7E-88D3-49DAA4CE7130}" srcOrd="1" destOrd="0" presId="urn:microsoft.com/office/officeart/2005/8/layout/hierarchy3"/>
    <dgm:cxn modelId="{95CD31D1-0D40-44CF-A4A2-B1CECE8CB56E}" type="presParOf" srcId="{CAA12066-428E-4998-9579-FBC23D8F6AB0}" destId="{790B0BE2-1E27-46AE-B8DC-294C5773A927}"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B98E6C9-BC40-4607-B3D3-3822F8D54D80}"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045D189B-32CE-43EF-8C5E-8D3D00CDCD71}">
      <dgm:prSet/>
      <dgm:spPr/>
      <dgm:t>
        <a:bodyPr/>
        <a:lstStyle/>
        <a:p>
          <a:r>
            <a:rPr lang="en-US"/>
            <a:t>Pattern-based design: A set of very well-known design patterns, defined by the so-called Gang of Four</a:t>
          </a:r>
        </a:p>
      </dgm:t>
    </dgm:pt>
    <dgm:pt modelId="{C54463B3-E32D-439C-9E01-E14D595F7FE4}" type="parTrans" cxnId="{498A657F-5D29-47C5-B1C0-4282F4D9434C}">
      <dgm:prSet/>
      <dgm:spPr/>
      <dgm:t>
        <a:bodyPr/>
        <a:lstStyle/>
        <a:p>
          <a:endParaRPr lang="en-US"/>
        </a:p>
      </dgm:t>
    </dgm:pt>
    <dgm:pt modelId="{F6EEF6DD-A831-4429-8868-1C9FABD7C3EF}" type="sibTrans" cxnId="{498A657F-5D29-47C5-B1C0-4282F4D9434C}">
      <dgm:prSet/>
      <dgm:spPr/>
      <dgm:t>
        <a:bodyPr/>
        <a:lstStyle/>
        <a:p>
          <a:endParaRPr lang="en-US"/>
        </a:p>
      </dgm:t>
    </dgm:pt>
    <dgm:pt modelId="{E4139C02-0DD6-4141-A522-AAF2CD118A79}">
      <dgm:prSet/>
      <dgm:spPr/>
      <dgm:t>
        <a:bodyPr/>
        <a:lstStyle/>
        <a:p>
          <a:r>
            <a:rPr lang="en-US"/>
            <a:t>Using several integrated and orthogonal models together</a:t>
          </a:r>
        </a:p>
      </dgm:t>
    </dgm:pt>
    <dgm:pt modelId="{D89E9827-6C64-4064-BA50-7356F79EDCCB}" type="parTrans" cxnId="{C3BED334-8F14-40F5-B74B-A6AE564DF642}">
      <dgm:prSet/>
      <dgm:spPr/>
      <dgm:t>
        <a:bodyPr/>
        <a:lstStyle/>
        <a:p>
          <a:endParaRPr lang="en-US"/>
        </a:p>
      </dgm:t>
    </dgm:pt>
    <dgm:pt modelId="{443362CD-D023-43B3-BC9C-81953821A0DE}" type="sibTrans" cxnId="{C3BED334-8F14-40F5-B74B-A6AE564DF642}">
      <dgm:prSet/>
      <dgm:spPr/>
      <dgm:t>
        <a:bodyPr/>
        <a:lstStyle/>
        <a:p>
          <a:endParaRPr lang="en-US"/>
        </a:p>
      </dgm:t>
    </dgm:pt>
    <dgm:pt modelId="{EE4E668A-CC14-4DAB-B7A9-B6D7E310D331}">
      <dgm:prSet/>
      <dgm:spPr/>
      <dgm:t>
        <a:bodyPr/>
        <a:lstStyle/>
        <a:p>
          <a:r>
            <a:rPr lang="en-US"/>
            <a:t>Modeling at different levels of detail</a:t>
          </a:r>
        </a:p>
      </dgm:t>
    </dgm:pt>
    <dgm:pt modelId="{E2B741AC-5531-46F2-98C8-56020869B054}" type="parTrans" cxnId="{E212C9BA-BA42-4318-96E7-DB9ED03F3496}">
      <dgm:prSet/>
      <dgm:spPr/>
      <dgm:t>
        <a:bodyPr/>
        <a:lstStyle/>
        <a:p>
          <a:endParaRPr lang="en-US"/>
        </a:p>
      </dgm:t>
    </dgm:pt>
    <dgm:pt modelId="{F64AB414-6F8A-49AB-A16C-F16A5EE038A3}" type="sibTrans" cxnId="{E212C9BA-BA42-4318-96E7-DB9ED03F3496}">
      <dgm:prSet/>
      <dgm:spPr/>
      <dgm:t>
        <a:bodyPr/>
        <a:lstStyle/>
        <a:p>
          <a:endParaRPr lang="en-US"/>
        </a:p>
      </dgm:t>
    </dgm:pt>
    <dgm:pt modelId="{6521A987-42F0-409F-80F9-868EC77E699E}">
      <dgm:prSet/>
      <dgm:spPr/>
      <dgm:t>
        <a:bodyPr/>
        <a:lstStyle/>
        <a:p>
          <a:r>
            <a:rPr lang="en-US"/>
            <a:t>Extensibility</a:t>
          </a:r>
        </a:p>
      </dgm:t>
    </dgm:pt>
    <dgm:pt modelId="{3BF32E22-3BAC-48FE-B524-762DCE571390}" type="parTrans" cxnId="{FAC0CD50-2605-472E-BA0D-46F1754B21C4}">
      <dgm:prSet/>
      <dgm:spPr/>
      <dgm:t>
        <a:bodyPr/>
        <a:lstStyle/>
        <a:p>
          <a:endParaRPr lang="en-US"/>
        </a:p>
      </dgm:t>
    </dgm:pt>
    <dgm:pt modelId="{9F58C968-464C-4132-BCAC-320AE9976BC4}" type="sibTrans" cxnId="{FAC0CD50-2605-472E-BA0D-46F1754B21C4}">
      <dgm:prSet/>
      <dgm:spPr/>
      <dgm:t>
        <a:bodyPr/>
        <a:lstStyle/>
        <a:p>
          <a:endParaRPr lang="en-US"/>
        </a:p>
      </dgm:t>
    </dgm:pt>
    <dgm:pt modelId="{01D641B2-C509-4CA2-9EDC-53BE1FCE3ED3}" type="pres">
      <dgm:prSet presAssocID="{1B98E6C9-BC40-4607-B3D3-3822F8D54D80}" presName="vert0" presStyleCnt="0">
        <dgm:presLayoutVars>
          <dgm:dir/>
          <dgm:animOne val="branch"/>
          <dgm:animLvl val="lvl"/>
        </dgm:presLayoutVars>
      </dgm:prSet>
      <dgm:spPr/>
    </dgm:pt>
    <dgm:pt modelId="{4EDA027B-3C13-464B-ABEA-44FD055564B8}" type="pres">
      <dgm:prSet presAssocID="{045D189B-32CE-43EF-8C5E-8D3D00CDCD71}" presName="thickLine" presStyleLbl="alignNode1" presStyleIdx="0" presStyleCnt="4"/>
      <dgm:spPr/>
    </dgm:pt>
    <dgm:pt modelId="{BB194878-876B-4A4D-A817-D5952E5E2C72}" type="pres">
      <dgm:prSet presAssocID="{045D189B-32CE-43EF-8C5E-8D3D00CDCD71}" presName="horz1" presStyleCnt="0"/>
      <dgm:spPr/>
    </dgm:pt>
    <dgm:pt modelId="{E0CE9913-6903-4684-AC8C-AE1888020485}" type="pres">
      <dgm:prSet presAssocID="{045D189B-32CE-43EF-8C5E-8D3D00CDCD71}" presName="tx1" presStyleLbl="revTx" presStyleIdx="0" presStyleCnt="4"/>
      <dgm:spPr/>
    </dgm:pt>
    <dgm:pt modelId="{2E2DF182-F879-494B-AB2D-F417F2928A5F}" type="pres">
      <dgm:prSet presAssocID="{045D189B-32CE-43EF-8C5E-8D3D00CDCD71}" presName="vert1" presStyleCnt="0"/>
      <dgm:spPr/>
    </dgm:pt>
    <dgm:pt modelId="{DD39CD81-8FFF-469B-8B10-017E7F4845EE}" type="pres">
      <dgm:prSet presAssocID="{E4139C02-0DD6-4141-A522-AAF2CD118A79}" presName="thickLine" presStyleLbl="alignNode1" presStyleIdx="1" presStyleCnt="4"/>
      <dgm:spPr/>
    </dgm:pt>
    <dgm:pt modelId="{0C823F65-613E-42A7-9BD4-B785488B320A}" type="pres">
      <dgm:prSet presAssocID="{E4139C02-0DD6-4141-A522-AAF2CD118A79}" presName="horz1" presStyleCnt="0"/>
      <dgm:spPr/>
    </dgm:pt>
    <dgm:pt modelId="{02AC3C9B-4F2E-4B5B-A13E-9E46C414E083}" type="pres">
      <dgm:prSet presAssocID="{E4139C02-0DD6-4141-A522-AAF2CD118A79}" presName="tx1" presStyleLbl="revTx" presStyleIdx="1" presStyleCnt="4"/>
      <dgm:spPr/>
    </dgm:pt>
    <dgm:pt modelId="{055290AF-79F4-4583-A6BA-7AF34B6AE99B}" type="pres">
      <dgm:prSet presAssocID="{E4139C02-0DD6-4141-A522-AAF2CD118A79}" presName="vert1" presStyleCnt="0"/>
      <dgm:spPr/>
    </dgm:pt>
    <dgm:pt modelId="{508EC22B-47FB-40B0-908B-D2421122EC88}" type="pres">
      <dgm:prSet presAssocID="{EE4E668A-CC14-4DAB-B7A9-B6D7E310D331}" presName="thickLine" presStyleLbl="alignNode1" presStyleIdx="2" presStyleCnt="4"/>
      <dgm:spPr/>
    </dgm:pt>
    <dgm:pt modelId="{3E058F3B-441F-45FE-B95B-B831772324E8}" type="pres">
      <dgm:prSet presAssocID="{EE4E668A-CC14-4DAB-B7A9-B6D7E310D331}" presName="horz1" presStyleCnt="0"/>
      <dgm:spPr/>
    </dgm:pt>
    <dgm:pt modelId="{A8DAFAF8-279B-4825-8833-D1D9B9A9B58A}" type="pres">
      <dgm:prSet presAssocID="{EE4E668A-CC14-4DAB-B7A9-B6D7E310D331}" presName="tx1" presStyleLbl="revTx" presStyleIdx="2" presStyleCnt="4"/>
      <dgm:spPr/>
    </dgm:pt>
    <dgm:pt modelId="{CAE7CD00-9576-4D89-9FA2-1E2CCA22415A}" type="pres">
      <dgm:prSet presAssocID="{EE4E668A-CC14-4DAB-B7A9-B6D7E310D331}" presName="vert1" presStyleCnt="0"/>
      <dgm:spPr/>
    </dgm:pt>
    <dgm:pt modelId="{D8BF83EC-C014-4301-8772-FAC3F19FD27B}" type="pres">
      <dgm:prSet presAssocID="{6521A987-42F0-409F-80F9-868EC77E699E}" presName="thickLine" presStyleLbl="alignNode1" presStyleIdx="3" presStyleCnt="4"/>
      <dgm:spPr/>
    </dgm:pt>
    <dgm:pt modelId="{EB439F8F-288A-4502-B3EA-3C7ED7EEA3DE}" type="pres">
      <dgm:prSet presAssocID="{6521A987-42F0-409F-80F9-868EC77E699E}" presName="horz1" presStyleCnt="0"/>
      <dgm:spPr/>
    </dgm:pt>
    <dgm:pt modelId="{B9F9A953-7A87-4609-8311-F490DE291B74}" type="pres">
      <dgm:prSet presAssocID="{6521A987-42F0-409F-80F9-868EC77E699E}" presName="tx1" presStyleLbl="revTx" presStyleIdx="3" presStyleCnt="4"/>
      <dgm:spPr/>
    </dgm:pt>
    <dgm:pt modelId="{DE205AB7-E32E-46D6-9257-7D39338394B9}" type="pres">
      <dgm:prSet presAssocID="{6521A987-42F0-409F-80F9-868EC77E699E}" presName="vert1" presStyleCnt="0"/>
      <dgm:spPr/>
    </dgm:pt>
  </dgm:ptLst>
  <dgm:cxnLst>
    <dgm:cxn modelId="{DDDF052D-CF40-4D0D-9FC6-44BEBF2D1F1A}" type="presOf" srcId="{045D189B-32CE-43EF-8C5E-8D3D00CDCD71}" destId="{E0CE9913-6903-4684-AC8C-AE1888020485}" srcOrd="0" destOrd="0" presId="urn:microsoft.com/office/officeart/2008/layout/LinedList"/>
    <dgm:cxn modelId="{DC61AE2E-D224-4221-A355-0389FABBEACA}" type="presOf" srcId="{E4139C02-0DD6-4141-A522-AAF2CD118A79}" destId="{02AC3C9B-4F2E-4B5B-A13E-9E46C414E083}" srcOrd="0" destOrd="0" presId="urn:microsoft.com/office/officeart/2008/layout/LinedList"/>
    <dgm:cxn modelId="{C3BED334-8F14-40F5-B74B-A6AE564DF642}" srcId="{1B98E6C9-BC40-4607-B3D3-3822F8D54D80}" destId="{E4139C02-0DD6-4141-A522-AAF2CD118A79}" srcOrd="1" destOrd="0" parTransId="{D89E9827-6C64-4064-BA50-7356F79EDCCB}" sibTransId="{443362CD-D023-43B3-BC9C-81953821A0DE}"/>
    <dgm:cxn modelId="{A04F4C44-0C52-4E98-A45D-4436999A6FD0}" type="presOf" srcId="{1B98E6C9-BC40-4607-B3D3-3822F8D54D80}" destId="{01D641B2-C509-4CA2-9EDC-53BE1FCE3ED3}" srcOrd="0" destOrd="0" presId="urn:microsoft.com/office/officeart/2008/layout/LinedList"/>
    <dgm:cxn modelId="{FAC0CD50-2605-472E-BA0D-46F1754B21C4}" srcId="{1B98E6C9-BC40-4607-B3D3-3822F8D54D80}" destId="{6521A987-42F0-409F-80F9-868EC77E699E}" srcOrd="3" destOrd="0" parTransId="{3BF32E22-3BAC-48FE-B524-762DCE571390}" sibTransId="{9F58C968-464C-4132-BCAC-320AE9976BC4}"/>
    <dgm:cxn modelId="{498A657F-5D29-47C5-B1C0-4282F4D9434C}" srcId="{1B98E6C9-BC40-4607-B3D3-3822F8D54D80}" destId="{045D189B-32CE-43EF-8C5E-8D3D00CDCD71}" srcOrd="0" destOrd="0" parTransId="{C54463B3-E32D-439C-9E01-E14D595F7FE4}" sibTransId="{F6EEF6DD-A831-4429-8868-1C9FABD7C3EF}"/>
    <dgm:cxn modelId="{81A186A1-0AEB-4970-95E6-3D18B87C014D}" type="presOf" srcId="{6521A987-42F0-409F-80F9-868EC77E699E}" destId="{B9F9A953-7A87-4609-8311-F490DE291B74}" srcOrd="0" destOrd="0" presId="urn:microsoft.com/office/officeart/2008/layout/LinedList"/>
    <dgm:cxn modelId="{0C2865A9-A8A1-4CCA-8DAA-82E318509755}" type="presOf" srcId="{EE4E668A-CC14-4DAB-B7A9-B6D7E310D331}" destId="{A8DAFAF8-279B-4825-8833-D1D9B9A9B58A}" srcOrd="0" destOrd="0" presId="urn:microsoft.com/office/officeart/2008/layout/LinedList"/>
    <dgm:cxn modelId="{E212C9BA-BA42-4318-96E7-DB9ED03F3496}" srcId="{1B98E6C9-BC40-4607-B3D3-3822F8D54D80}" destId="{EE4E668A-CC14-4DAB-B7A9-B6D7E310D331}" srcOrd="2" destOrd="0" parTransId="{E2B741AC-5531-46F2-98C8-56020869B054}" sibTransId="{F64AB414-6F8A-49AB-A16C-F16A5EE038A3}"/>
    <dgm:cxn modelId="{0545976D-B59B-4EB4-9466-64778310AF51}" type="presParOf" srcId="{01D641B2-C509-4CA2-9EDC-53BE1FCE3ED3}" destId="{4EDA027B-3C13-464B-ABEA-44FD055564B8}" srcOrd="0" destOrd="0" presId="urn:microsoft.com/office/officeart/2008/layout/LinedList"/>
    <dgm:cxn modelId="{72A21A03-24C0-4FAE-B431-6CE3AE806653}" type="presParOf" srcId="{01D641B2-C509-4CA2-9EDC-53BE1FCE3ED3}" destId="{BB194878-876B-4A4D-A817-D5952E5E2C72}" srcOrd="1" destOrd="0" presId="urn:microsoft.com/office/officeart/2008/layout/LinedList"/>
    <dgm:cxn modelId="{C9AE6468-6F52-475D-A4BB-2ADB7B9352E1}" type="presParOf" srcId="{BB194878-876B-4A4D-A817-D5952E5E2C72}" destId="{E0CE9913-6903-4684-AC8C-AE1888020485}" srcOrd="0" destOrd="0" presId="urn:microsoft.com/office/officeart/2008/layout/LinedList"/>
    <dgm:cxn modelId="{8EC7B55C-6E33-4896-A09F-35EB67448ED6}" type="presParOf" srcId="{BB194878-876B-4A4D-A817-D5952E5E2C72}" destId="{2E2DF182-F879-494B-AB2D-F417F2928A5F}" srcOrd="1" destOrd="0" presId="urn:microsoft.com/office/officeart/2008/layout/LinedList"/>
    <dgm:cxn modelId="{440881DE-AD54-4CAA-9B97-BD0FB2593922}" type="presParOf" srcId="{01D641B2-C509-4CA2-9EDC-53BE1FCE3ED3}" destId="{DD39CD81-8FFF-469B-8B10-017E7F4845EE}" srcOrd="2" destOrd="0" presId="urn:microsoft.com/office/officeart/2008/layout/LinedList"/>
    <dgm:cxn modelId="{0560B8F2-2C75-43C4-8488-A7C52D84B819}" type="presParOf" srcId="{01D641B2-C509-4CA2-9EDC-53BE1FCE3ED3}" destId="{0C823F65-613E-42A7-9BD4-B785488B320A}" srcOrd="3" destOrd="0" presId="urn:microsoft.com/office/officeart/2008/layout/LinedList"/>
    <dgm:cxn modelId="{5E8E65EA-DCD7-422F-A0AC-2751EC671951}" type="presParOf" srcId="{0C823F65-613E-42A7-9BD4-B785488B320A}" destId="{02AC3C9B-4F2E-4B5B-A13E-9E46C414E083}" srcOrd="0" destOrd="0" presId="urn:microsoft.com/office/officeart/2008/layout/LinedList"/>
    <dgm:cxn modelId="{6025C468-263A-4022-9EAD-556E7642CA79}" type="presParOf" srcId="{0C823F65-613E-42A7-9BD4-B785488B320A}" destId="{055290AF-79F4-4583-A6BA-7AF34B6AE99B}" srcOrd="1" destOrd="0" presId="urn:microsoft.com/office/officeart/2008/layout/LinedList"/>
    <dgm:cxn modelId="{6BE2F26D-8816-4242-9720-0B7C34AC1AD7}" type="presParOf" srcId="{01D641B2-C509-4CA2-9EDC-53BE1FCE3ED3}" destId="{508EC22B-47FB-40B0-908B-D2421122EC88}" srcOrd="4" destOrd="0" presId="urn:microsoft.com/office/officeart/2008/layout/LinedList"/>
    <dgm:cxn modelId="{CC4B5277-A7FC-47E4-ACCC-CBC7995581F5}" type="presParOf" srcId="{01D641B2-C509-4CA2-9EDC-53BE1FCE3ED3}" destId="{3E058F3B-441F-45FE-B95B-B831772324E8}" srcOrd="5" destOrd="0" presId="urn:microsoft.com/office/officeart/2008/layout/LinedList"/>
    <dgm:cxn modelId="{278497E0-1212-44BB-87F4-49491D43A7ED}" type="presParOf" srcId="{3E058F3B-441F-45FE-B95B-B831772324E8}" destId="{A8DAFAF8-279B-4825-8833-D1D9B9A9B58A}" srcOrd="0" destOrd="0" presId="urn:microsoft.com/office/officeart/2008/layout/LinedList"/>
    <dgm:cxn modelId="{3D799144-7D1E-4676-B60C-C43FE5EFF911}" type="presParOf" srcId="{3E058F3B-441F-45FE-B95B-B831772324E8}" destId="{CAE7CD00-9576-4D89-9FA2-1E2CCA22415A}" srcOrd="1" destOrd="0" presId="urn:microsoft.com/office/officeart/2008/layout/LinedList"/>
    <dgm:cxn modelId="{B781BE73-87AE-461B-B771-2EC0A4731AFC}" type="presParOf" srcId="{01D641B2-C509-4CA2-9EDC-53BE1FCE3ED3}" destId="{D8BF83EC-C014-4301-8772-FAC3F19FD27B}" srcOrd="6" destOrd="0" presId="urn:microsoft.com/office/officeart/2008/layout/LinedList"/>
    <dgm:cxn modelId="{8C9332FF-96D5-40B1-A4FE-655CECF2269C}" type="presParOf" srcId="{01D641B2-C509-4CA2-9EDC-53BE1FCE3ED3}" destId="{EB439F8F-288A-4502-B3EA-3C7ED7EEA3DE}" srcOrd="7" destOrd="0" presId="urn:microsoft.com/office/officeart/2008/layout/LinedList"/>
    <dgm:cxn modelId="{BE637516-0FD9-4890-9995-7B78464D1B2B}" type="presParOf" srcId="{EB439F8F-288A-4502-B3EA-3C7ED7EEA3DE}" destId="{B9F9A953-7A87-4609-8311-F490DE291B74}" srcOrd="0" destOrd="0" presId="urn:microsoft.com/office/officeart/2008/layout/LinedList"/>
    <dgm:cxn modelId="{95BFC1BF-8088-47B4-9F7B-AAB326B28894}" type="presParOf" srcId="{EB439F8F-288A-4502-B3EA-3C7ED7EEA3DE}" destId="{DE205AB7-E32E-46D6-9257-7D39338394B9}"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49953D4-0E9E-4F4D-BB15-85E231BD193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5AAB304-2A9E-496C-BB0B-101916489626}">
      <dgm:prSet/>
      <dgm:spPr/>
      <dgm:t>
        <a:bodyPr/>
        <a:lstStyle/>
        <a:p>
          <a:r>
            <a:rPr lang="en-US"/>
            <a:t>The security policy determines how security mechanisms are applied and interpreted on the system</a:t>
          </a:r>
        </a:p>
      </dgm:t>
    </dgm:pt>
    <dgm:pt modelId="{59881EE9-0DC5-49E3-8096-D5D2C48C0F66}" type="parTrans" cxnId="{E9800BBD-8FD7-43FC-BD2D-BBE248312429}">
      <dgm:prSet/>
      <dgm:spPr/>
      <dgm:t>
        <a:bodyPr/>
        <a:lstStyle/>
        <a:p>
          <a:endParaRPr lang="en-US"/>
        </a:p>
      </dgm:t>
    </dgm:pt>
    <dgm:pt modelId="{D7D3FBF0-6353-457A-A411-E94F485EF4AB}" type="sibTrans" cxnId="{E9800BBD-8FD7-43FC-BD2D-BBE248312429}">
      <dgm:prSet/>
      <dgm:spPr/>
      <dgm:t>
        <a:bodyPr/>
        <a:lstStyle/>
        <a:p>
          <a:endParaRPr lang="en-US"/>
        </a:p>
      </dgm:t>
    </dgm:pt>
    <dgm:pt modelId="{D59D3E43-4589-44B8-A26D-E125127C097A}">
      <dgm:prSet/>
      <dgm:spPr/>
      <dgm:t>
        <a:bodyPr/>
        <a:lstStyle/>
        <a:p>
          <a:r>
            <a:rPr lang="hu-HU"/>
            <a:t>User/Group Locking mode</a:t>
          </a:r>
          <a:endParaRPr lang="en-US"/>
        </a:p>
      </dgm:t>
    </dgm:pt>
    <dgm:pt modelId="{14817D7A-6297-4AA4-8937-79D980AB90D0}" type="parTrans" cxnId="{F9CAE186-3CDA-4A25-B227-757D35701F88}">
      <dgm:prSet/>
      <dgm:spPr/>
      <dgm:t>
        <a:bodyPr/>
        <a:lstStyle/>
        <a:p>
          <a:endParaRPr lang="en-US"/>
        </a:p>
      </dgm:t>
    </dgm:pt>
    <dgm:pt modelId="{88433629-54FD-4ED1-9305-D1B699E6FD70}" type="sibTrans" cxnId="{F9CAE186-3CDA-4A25-B227-757D35701F88}">
      <dgm:prSet/>
      <dgm:spPr/>
      <dgm:t>
        <a:bodyPr/>
        <a:lstStyle/>
        <a:p>
          <a:endParaRPr lang="en-US"/>
        </a:p>
      </dgm:t>
    </dgm:pt>
    <dgm:pt modelId="{79E0FF68-63F0-4621-A7AB-CD010F9E50A2}">
      <dgm:prSet/>
      <dgm:spPr/>
      <dgm:t>
        <a:bodyPr/>
        <a:lstStyle/>
        <a:p>
          <a:r>
            <a:rPr lang="hu-HU"/>
            <a:t>Require User Lock to Edit mode</a:t>
          </a:r>
          <a:endParaRPr lang="en-US"/>
        </a:p>
      </dgm:t>
    </dgm:pt>
    <dgm:pt modelId="{D50E675E-A32A-4F84-9F02-EEC978025A37}" type="parTrans" cxnId="{70B845DA-986C-4A2F-BAC6-26B15DE99D37}">
      <dgm:prSet/>
      <dgm:spPr/>
      <dgm:t>
        <a:bodyPr/>
        <a:lstStyle/>
        <a:p>
          <a:endParaRPr lang="en-US"/>
        </a:p>
      </dgm:t>
    </dgm:pt>
    <dgm:pt modelId="{385E30B6-1B4F-401C-8527-1BB84D899D59}" type="sibTrans" cxnId="{70B845DA-986C-4A2F-BAC6-26B15DE99D37}">
      <dgm:prSet/>
      <dgm:spPr/>
      <dgm:t>
        <a:bodyPr/>
        <a:lstStyle/>
        <a:p>
          <a:endParaRPr lang="en-US"/>
        </a:p>
      </dgm:t>
    </dgm:pt>
    <dgm:pt modelId="{986FE0C0-CF1C-49B6-B877-4B42A4EF79ED}">
      <dgm:prSet/>
      <dgm:spPr/>
      <dgm:t>
        <a:bodyPr/>
        <a:lstStyle/>
        <a:p>
          <a:r>
            <a:rPr lang="en-US" b="1"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https://sparxsystems.com/enterprise_architect_user_guide/14.0/team_support/permissionlist.html</a:t>
          </a:r>
          <a:endParaRPr lang="en-US" b="1" dirty="0">
            <a:solidFill>
              <a:schemeClr val="bg1"/>
            </a:solidFill>
          </a:endParaRPr>
        </a:p>
      </dgm:t>
    </dgm:pt>
    <dgm:pt modelId="{9DB81A28-2D36-4B68-8145-E89DAE455054}" type="parTrans" cxnId="{52F198A5-0EB4-4044-ADBF-95CD7B410B3C}">
      <dgm:prSet/>
      <dgm:spPr/>
      <dgm:t>
        <a:bodyPr/>
        <a:lstStyle/>
        <a:p>
          <a:endParaRPr lang="en-US"/>
        </a:p>
      </dgm:t>
    </dgm:pt>
    <dgm:pt modelId="{DA5DE4B3-669D-4AFE-A327-BEB8A4CFA8B5}" type="sibTrans" cxnId="{52F198A5-0EB4-4044-ADBF-95CD7B410B3C}">
      <dgm:prSet/>
      <dgm:spPr/>
      <dgm:t>
        <a:bodyPr/>
        <a:lstStyle/>
        <a:p>
          <a:endParaRPr lang="en-US"/>
        </a:p>
      </dgm:t>
    </dgm:pt>
    <dgm:pt modelId="{3B0D483D-DBA1-492D-B16F-5A8CD153A17D}" type="pres">
      <dgm:prSet presAssocID="{149953D4-0E9E-4F4D-BB15-85E231BD1935}" presName="root" presStyleCnt="0">
        <dgm:presLayoutVars>
          <dgm:dir/>
          <dgm:resizeHandles val="exact"/>
        </dgm:presLayoutVars>
      </dgm:prSet>
      <dgm:spPr/>
    </dgm:pt>
    <dgm:pt modelId="{9D8F0ADF-5B9F-45B8-812C-868248EE6882}" type="pres">
      <dgm:prSet presAssocID="{E5AAB304-2A9E-496C-BB0B-101916489626}" presName="compNode" presStyleCnt="0"/>
      <dgm:spPr/>
    </dgm:pt>
    <dgm:pt modelId="{F2CC18E1-18A0-47DE-AAEB-B1D0D089677E}" type="pres">
      <dgm:prSet presAssocID="{E5AAB304-2A9E-496C-BB0B-101916489626}" presName="bgRect" presStyleLbl="bgShp" presStyleIdx="0" presStyleCnt="4"/>
      <dgm:spPr/>
    </dgm:pt>
    <dgm:pt modelId="{7561C67E-33F6-45EE-83E6-F6C0EF6BEAE5}" type="pres">
      <dgm:prSet presAssocID="{E5AAB304-2A9E-496C-BB0B-101916489626}" presName="iconRect" presStyleLbl="node1" presStyleIdx="0"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Lock"/>
        </a:ext>
      </dgm:extLst>
    </dgm:pt>
    <dgm:pt modelId="{6AA0227C-11F6-4BAC-9366-111E1B393209}" type="pres">
      <dgm:prSet presAssocID="{E5AAB304-2A9E-496C-BB0B-101916489626}" presName="spaceRect" presStyleCnt="0"/>
      <dgm:spPr/>
    </dgm:pt>
    <dgm:pt modelId="{370B868B-7FBC-44A5-B898-E84DE6B17195}" type="pres">
      <dgm:prSet presAssocID="{E5AAB304-2A9E-496C-BB0B-101916489626}" presName="parTx" presStyleLbl="revTx" presStyleIdx="0" presStyleCnt="4">
        <dgm:presLayoutVars>
          <dgm:chMax val="0"/>
          <dgm:chPref val="0"/>
        </dgm:presLayoutVars>
      </dgm:prSet>
      <dgm:spPr/>
    </dgm:pt>
    <dgm:pt modelId="{13D4BCD2-BC0C-43F4-9AD4-27BA7205E585}" type="pres">
      <dgm:prSet presAssocID="{D7D3FBF0-6353-457A-A411-E94F485EF4AB}" presName="sibTrans" presStyleCnt="0"/>
      <dgm:spPr/>
    </dgm:pt>
    <dgm:pt modelId="{96FA96BE-3963-4621-8CAA-847A5B23FDB6}" type="pres">
      <dgm:prSet presAssocID="{D59D3E43-4589-44B8-A26D-E125127C097A}" presName="compNode" presStyleCnt="0"/>
      <dgm:spPr/>
    </dgm:pt>
    <dgm:pt modelId="{EEB9A056-90B4-4D91-8A06-0E93F120438B}" type="pres">
      <dgm:prSet presAssocID="{D59D3E43-4589-44B8-A26D-E125127C097A}" presName="bgRect" presStyleLbl="bgShp" presStyleIdx="1" presStyleCnt="4"/>
      <dgm:spPr/>
    </dgm:pt>
    <dgm:pt modelId="{E2B0AE05-A6CD-4055-B697-84DC1449F1EE}" type="pres">
      <dgm:prSet presAssocID="{D59D3E43-4589-44B8-A26D-E125127C097A}"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User"/>
        </a:ext>
      </dgm:extLst>
    </dgm:pt>
    <dgm:pt modelId="{8A018917-3023-44AA-8DFD-752856BCE0BC}" type="pres">
      <dgm:prSet presAssocID="{D59D3E43-4589-44B8-A26D-E125127C097A}" presName="spaceRect" presStyleCnt="0"/>
      <dgm:spPr/>
    </dgm:pt>
    <dgm:pt modelId="{13312BB1-E3F3-4F5D-B43C-A818C3059334}" type="pres">
      <dgm:prSet presAssocID="{D59D3E43-4589-44B8-A26D-E125127C097A}" presName="parTx" presStyleLbl="revTx" presStyleIdx="1" presStyleCnt="4">
        <dgm:presLayoutVars>
          <dgm:chMax val="0"/>
          <dgm:chPref val="0"/>
        </dgm:presLayoutVars>
      </dgm:prSet>
      <dgm:spPr/>
    </dgm:pt>
    <dgm:pt modelId="{7E60CE52-ACF8-49C1-AD2F-DCF7BE1113B4}" type="pres">
      <dgm:prSet presAssocID="{88433629-54FD-4ED1-9305-D1B699E6FD70}" presName="sibTrans" presStyleCnt="0"/>
      <dgm:spPr/>
    </dgm:pt>
    <dgm:pt modelId="{697C0671-6796-4FC2-9378-F2848FB55580}" type="pres">
      <dgm:prSet presAssocID="{79E0FF68-63F0-4621-A7AB-CD010F9E50A2}" presName="compNode" presStyleCnt="0"/>
      <dgm:spPr/>
    </dgm:pt>
    <dgm:pt modelId="{8DDD095B-3A80-4C8B-A211-2DC79AA63FE7}" type="pres">
      <dgm:prSet presAssocID="{79E0FF68-63F0-4621-A7AB-CD010F9E50A2}" presName="bgRect" presStyleLbl="bgShp" presStyleIdx="2" presStyleCnt="4"/>
      <dgm:spPr/>
    </dgm:pt>
    <dgm:pt modelId="{AA655785-212C-478A-9B2C-ADF7D5980B7D}" type="pres">
      <dgm:prSet presAssocID="{79E0FF68-63F0-4621-A7AB-CD010F9E50A2}"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Key"/>
        </a:ext>
      </dgm:extLst>
    </dgm:pt>
    <dgm:pt modelId="{D73CA5E9-909F-4A90-86C9-88AB10511056}" type="pres">
      <dgm:prSet presAssocID="{79E0FF68-63F0-4621-A7AB-CD010F9E50A2}" presName="spaceRect" presStyleCnt="0"/>
      <dgm:spPr/>
    </dgm:pt>
    <dgm:pt modelId="{092400F5-2ADD-4DCD-A062-5D0FDF0FE9DF}" type="pres">
      <dgm:prSet presAssocID="{79E0FF68-63F0-4621-A7AB-CD010F9E50A2}" presName="parTx" presStyleLbl="revTx" presStyleIdx="2" presStyleCnt="4">
        <dgm:presLayoutVars>
          <dgm:chMax val="0"/>
          <dgm:chPref val="0"/>
        </dgm:presLayoutVars>
      </dgm:prSet>
      <dgm:spPr/>
    </dgm:pt>
    <dgm:pt modelId="{D38DBE31-08C7-4470-9FBB-C0841C441CA2}" type="pres">
      <dgm:prSet presAssocID="{385E30B6-1B4F-401C-8527-1BB84D899D59}" presName="sibTrans" presStyleCnt="0"/>
      <dgm:spPr/>
    </dgm:pt>
    <dgm:pt modelId="{F846F395-5373-4CA7-A831-C78D6E4E5662}" type="pres">
      <dgm:prSet presAssocID="{986FE0C0-CF1C-49B6-B877-4B42A4EF79ED}" presName="compNode" presStyleCnt="0"/>
      <dgm:spPr/>
    </dgm:pt>
    <dgm:pt modelId="{5ADFE4F7-BF35-4CC6-9EE7-77088A176B45}" type="pres">
      <dgm:prSet presAssocID="{986FE0C0-CF1C-49B6-B877-4B42A4EF79ED}" presName="bgRect" presStyleLbl="bgShp" presStyleIdx="3" presStyleCnt="4"/>
      <dgm:spPr/>
    </dgm:pt>
    <dgm:pt modelId="{E2BE5379-A879-413A-A974-4E54206B88F3}" type="pres">
      <dgm:prSet presAssocID="{986FE0C0-CF1C-49B6-B877-4B42A4EF79ED}"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Marker"/>
        </a:ext>
      </dgm:extLst>
    </dgm:pt>
    <dgm:pt modelId="{2520D260-5509-4688-85F8-518C80A28A8B}" type="pres">
      <dgm:prSet presAssocID="{986FE0C0-CF1C-49B6-B877-4B42A4EF79ED}" presName="spaceRect" presStyleCnt="0"/>
      <dgm:spPr/>
    </dgm:pt>
    <dgm:pt modelId="{5AF91699-A96F-4889-8D51-4FF75BA9DD13}" type="pres">
      <dgm:prSet presAssocID="{986FE0C0-CF1C-49B6-B877-4B42A4EF79ED}" presName="parTx" presStyleLbl="revTx" presStyleIdx="3" presStyleCnt="4">
        <dgm:presLayoutVars>
          <dgm:chMax val="0"/>
          <dgm:chPref val="0"/>
        </dgm:presLayoutVars>
      </dgm:prSet>
      <dgm:spPr/>
    </dgm:pt>
  </dgm:ptLst>
  <dgm:cxnLst>
    <dgm:cxn modelId="{E5E1275E-AE3B-4840-AC71-D566C61476B5}" type="presOf" srcId="{79E0FF68-63F0-4621-A7AB-CD010F9E50A2}" destId="{092400F5-2ADD-4DCD-A062-5D0FDF0FE9DF}" srcOrd="0" destOrd="0" presId="urn:microsoft.com/office/officeart/2018/2/layout/IconVerticalSolidList"/>
    <dgm:cxn modelId="{0D27FE58-0EDD-42B2-9DB8-9960BDE5106F}" type="presOf" srcId="{D59D3E43-4589-44B8-A26D-E125127C097A}" destId="{13312BB1-E3F3-4F5D-B43C-A818C3059334}" srcOrd="0" destOrd="0" presId="urn:microsoft.com/office/officeart/2018/2/layout/IconVerticalSolidList"/>
    <dgm:cxn modelId="{F9CAE186-3CDA-4A25-B227-757D35701F88}" srcId="{149953D4-0E9E-4F4D-BB15-85E231BD1935}" destId="{D59D3E43-4589-44B8-A26D-E125127C097A}" srcOrd="1" destOrd="0" parTransId="{14817D7A-6297-4AA4-8937-79D980AB90D0}" sibTransId="{88433629-54FD-4ED1-9305-D1B699E6FD70}"/>
    <dgm:cxn modelId="{52F198A5-0EB4-4044-ADBF-95CD7B410B3C}" srcId="{149953D4-0E9E-4F4D-BB15-85E231BD1935}" destId="{986FE0C0-CF1C-49B6-B877-4B42A4EF79ED}" srcOrd="3" destOrd="0" parTransId="{9DB81A28-2D36-4B68-8145-E89DAE455054}" sibTransId="{DA5DE4B3-669D-4AFE-A327-BEB8A4CFA8B5}"/>
    <dgm:cxn modelId="{BEEEF3A7-42A7-4C0C-B84F-C1D632EA1711}" type="presOf" srcId="{986FE0C0-CF1C-49B6-B877-4B42A4EF79ED}" destId="{5AF91699-A96F-4889-8D51-4FF75BA9DD13}" srcOrd="0" destOrd="0" presId="urn:microsoft.com/office/officeart/2018/2/layout/IconVerticalSolidList"/>
    <dgm:cxn modelId="{E9800BBD-8FD7-43FC-BD2D-BBE248312429}" srcId="{149953D4-0E9E-4F4D-BB15-85E231BD1935}" destId="{E5AAB304-2A9E-496C-BB0B-101916489626}" srcOrd="0" destOrd="0" parTransId="{59881EE9-0DC5-49E3-8096-D5D2C48C0F66}" sibTransId="{D7D3FBF0-6353-457A-A411-E94F485EF4AB}"/>
    <dgm:cxn modelId="{70B845DA-986C-4A2F-BAC6-26B15DE99D37}" srcId="{149953D4-0E9E-4F4D-BB15-85E231BD1935}" destId="{79E0FF68-63F0-4621-A7AB-CD010F9E50A2}" srcOrd="2" destOrd="0" parTransId="{D50E675E-A32A-4F84-9F02-EEC978025A37}" sibTransId="{385E30B6-1B4F-401C-8527-1BB84D899D59}"/>
    <dgm:cxn modelId="{120ADCEB-732D-4CF9-8A0F-3B469BE2DFDE}" type="presOf" srcId="{149953D4-0E9E-4F4D-BB15-85E231BD1935}" destId="{3B0D483D-DBA1-492D-B16F-5A8CD153A17D}" srcOrd="0" destOrd="0" presId="urn:microsoft.com/office/officeart/2018/2/layout/IconVerticalSolidList"/>
    <dgm:cxn modelId="{57C2FBEB-3478-486C-B9F3-4A7A14FF8ADD}" type="presOf" srcId="{E5AAB304-2A9E-496C-BB0B-101916489626}" destId="{370B868B-7FBC-44A5-B898-E84DE6B17195}" srcOrd="0" destOrd="0" presId="urn:microsoft.com/office/officeart/2018/2/layout/IconVerticalSolidList"/>
    <dgm:cxn modelId="{8CBBF046-4E62-49CF-AA15-7A92A648B5F7}" type="presParOf" srcId="{3B0D483D-DBA1-492D-B16F-5A8CD153A17D}" destId="{9D8F0ADF-5B9F-45B8-812C-868248EE6882}" srcOrd="0" destOrd="0" presId="urn:microsoft.com/office/officeart/2018/2/layout/IconVerticalSolidList"/>
    <dgm:cxn modelId="{AFB554EF-B1EA-4438-94F2-F309C8ADDC13}" type="presParOf" srcId="{9D8F0ADF-5B9F-45B8-812C-868248EE6882}" destId="{F2CC18E1-18A0-47DE-AAEB-B1D0D089677E}" srcOrd="0" destOrd="0" presId="urn:microsoft.com/office/officeart/2018/2/layout/IconVerticalSolidList"/>
    <dgm:cxn modelId="{79B70F2B-9EE1-4822-9F93-52EB613207E5}" type="presParOf" srcId="{9D8F0ADF-5B9F-45B8-812C-868248EE6882}" destId="{7561C67E-33F6-45EE-83E6-F6C0EF6BEAE5}" srcOrd="1" destOrd="0" presId="urn:microsoft.com/office/officeart/2018/2/layout/IconVerticalSolidList"/>
    <dgm:cxn modelId="{798CE7A4-4993-4FC3-A4EA-5890062598CB}" type="presParOf" srcId="{9D8F0ADF-5B9F-45B8-812C-868248EE6882}" destId="{6AA0227C-11F6-4BAC-9366-111E1B393209}" srcOrd="2" destOrd="0" presId="urn:microsoft.com/office/officeart/2018/2/layout/IconVerticalSolidList"/>
    <dgm:cxn modelId="{83311D67-ACF6-4CD5-B89A-70E9F2BAD09C}" type="presParOf" srcId="{9D8F0ADF-5B9F-45B8-812C-868248EE6882}" destId="{370B868B-7FBC-44A5-B898-E84DE6B17195}" srcOrd="3" destOrd="0" presId="urn:microsoft.com/office/officeart/2018/2/layout/IconVerticalSolidList"/>
    <dgm:cxn modelId="{54BE8063-8F22-4E3F-B7C3-6F293F37EFDF}" type="presParOf" srcId="{3B0D483D-DBA1-492D-B16F-5A8CD153A17D}" destId="{13D4BCD2-BC0C-43F4-9AD4-27BA7205E585}" srcOrd="1" destOrd="0" presId="urn:microsoft.com/office/officeart/2018/2/layout/IconVerticalSolidList"/>
    <dgm:cxn modelId="{8AF1600B-DB97-4A79-A870-3E650DB4C819}" type="presParOf" srcId="{3B0D483D-DBA1-492D-B16F-5A8CD153A17D}" destId="{96FA96BE-3963-4621-8CAA-847A5B23FDB6}" srcOrd="2" destOrd="0" presId="urn:microsoft.com/office/officeart/2018/2/layout/IconVerticalSolidList"/>
    <dgm:cxn modelId="{90EC95C2-67BF-4632-8E56-FC37BC55C6AC}" type="presParOf" srcId="{96FA96BE-3963-4621-8CAA-847A5B23FDB6}" destId="{EEB9A056-90B4-4D91-8A06-0E93F120438B}" srcOrd="0" destOrd="0" presId="urn:microsoft.com/office/officeart/2018/2/layout/IconVerticalSolidList"/>
    <dgm:cxn modelId="{62CE7ABD-6030-4824-BA68-C86610B1FE6D}" type="presParOf" srcId="{96FA96BE-3963-4621-8CAA-847A5B23FDB6}" destId="{E2B0AE05-A6CD-4055-B697-84DC1449F1EE}" srcOrd="1" destOrd="0" presId="urn:microsoft.com/office/officeart/2018/2/layout/IconVerticalSolidList"/>
    <dgm:cxn modelId="{5CFDB231-3E5B-4B12-9CD1-9D57958D82FF}" type="presParOf" srcId="{96FA96BE-3963-4621-8CAA-847A5B23FDB6}" destId="{8A018917-3023-44AA-8DFD-752856BCE0BC}" srcOrd="2" destOrd="0" presId="urn:microsoft.com/office/officeart/2018/2/layout/IconVerticalSolidList"/>
    <dgm:cxn modelId="{0FEA8AB0-6B8F-403F-82C8-73C742BED6CB}" type="presParOf" srcId="{96FA96BE-3963-4621-8CAA-847A5B23FDB6}" destId="{13312BB1-E3F3-4F5D-B43C-A818C3059334}" srcOrd="3" destOrd="0" presId="urn:microsoft.com/office/officeart/2018/2/layout/IconVerticalSolidList"/>
    <dgm:cxn modelId="{63D26556-F785-4406-AB69-F45198DD4BBD}" type="presParOf" srcId="{3B0D483D-DBA1-492D-B16F-5A8CD153A17D}" destId="{7E60CE52-ACF8-49C1-AD2F-DCF7BE1113B4}" srcOrd="3" destOrd="0" presId="urn:microsoft.com/office/officeart/2018/2/layout/IconVerticalSolidList"/>
    <dgm:cxn modelId="{C50B4D3D-32E3-41A3-AFCB-42F6F38D7822}" type="presParOf" srcId="{3B0D483D-DBA1-492D-B16F-5A8CD153A17D}" destId="{697C0671-6796-4FC2-9378-F2848FB55580}" srcOrd="4" destOrd="0" presId="urn:microsoft.com/office/officeart/2018/2/layout/IconVerticalSolidList"/>
    <dgm:cxn modelId="{64932CBB-CD19-42BA-88FC-1FD29AF67422}" type="presParOf" srcId="{697C0671-6796-4FC2-9378-F2848FB55580}" destId="{8DDD095B-3A80-4C8B-A211-2DC79AA63FE7}" srcOrd="0" destOrd="0" presId="urn:microsoft.com/office/officeart/2018/2/layout/IconVerticalSolidList"/>
    <dgm:cxn modelId="{FBEABE6E-5259-42D8-B13B-A77FD16691B7}" type="presParOf" srcId="{697C0671-6796-4FC2-9378-F2848FB55580}" destId="{AA655785-212C-478A-9B2C-ADF7D5980B7D}" srcOrd="1" destOrd="0" presId="urn:microsoft.com/office/officeart/2018/2/layout/IconVerticalSolidList"/>
    <dgm:cxn modelId="{2DF4A98C-B18F-436D-A60B-2B6DEE8F0063}" type="presParOf" srcId="{697C0671-6796-4FC2-9378-F2848FB55580}" destId="{D73CA5E9-909F-4A90-86C9-88AB10511056}" srcOrd="2" destOrd="0" presId="urn:microsoft.com/office/officeart/2018/2/layout/IconVerticalSolidList"/>
    <dgm:cxn modelId="{825F4345-00E8-4646-B308-18EF65FAB1DD}" type="presParOf" srcId="{697C0671-6796-4FC2-9378-F2848FB55580}" destId="{092400F5-2ADD-4DCD-A062-5D0FDF0FE9DF}" srcOrd="3" destOrd="0" presId="urn:microsoft.com/office/officeart/2018/2/layout/IconVerticalSolidList"/>
    <dgm:cxn modelId="{CEA6F9C5-A883-48EE-9695-62FB1F25B58C}" type="presParOf" srcId="{3B0D483D-DBA1-492D-B16F-5A8CD153A17D}" destId="{D38DBE31-08C7-4470-9FBB-C0841C441CA2}" srcOrd="5" destOrd="0" presId="urn:microsoft.com/office/officeart/2018/2/layout/IconVerticalSolidList"/>
    <dgm:cxn modelId="{4AB6D7D1-E023-4296-9FC4-93F767943FE8}" type="presParOf" srcId="{3B0D483D-DBA1-492D-B16F-5A8CD153A17D}" destId="{F846F395-5373-4CA7-A831-C78D6E4E5662}" srcOrd="6" destOrd="0" presId="urn:microsoft.com/office/officeart/2018/2/layout/IconVerticalSolidList"/>
    <dgm:cxn modelId="{89D23C6B-629C-43A5-9300-1AE4CF93CDC4}" type="presParOf" srcId="{F846F395-5373-4CA7-A831-C78D6E4E5662}" destId="{5ADFE4F7-BF35-4CC6-9EE7-77088A176B45}" srcOrd="0" destOrd="0" presId="urn:microsoft.com/office/officeart/2018/2/layout/IconVerticalSolidList"/>
    <dgm:cxn modelId="{73BD1B3C-7D47-490D-BC2C-0C095173D551}" type="presParOf" srcId="{F846F395-5373-4CA7-A831-C78D6E4E5662}" destId="{E2BE5379-A879-413A-A974-4E54206B88F3}" srcOrd="1" destOrd="0" presId="urn:microsoft.com/office/officeart/2018/2/layout/IconVerticalSolidList"/>
    <dgm:cxn modelId="{BE570590-9EA1-4BEE-B958-B9B7CA465BC8}" type="presParOf" srcId="{F846F395-5373-4CA7-A831-C78D6E4E5662}" destId="{2520D260-5509-4688-85F8-518C80A28A8B}" srcOrd="2" destOrd="0" presId="urn:microsoft.com/office/officeart/2018/2/layout/IconVerticalSolidList"/>
    <dgm:cxn modelId="{207D8EE5-00A7-46E0-9E55-EF10AA236156}" type="presParOf" srcId="{F846F395-5373-4CA7-A831-C78D6E4E5662}" destId="{5AF91699-A96F-4889-8D51-4FF75BA9DD1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0F8232-9201-4A16-85E1-B442DECB3EAE}" type="doc">
      <dgm:prSet loTypeId="urn:microsoft.com/office/officeart/2018/2/layout/IconCircleList" loCatId="icon" qsTypeId="urn:microsoft.com/office/officeart/2005/8/quickstyle/simple1" qsCatId="simple" csTypeId="urn:microsoft.com/office/officeart/2018/5/colors/Iconchunking_neutralbg_colorful5" csCatId="colorful" phldr="1"/>
      <dgm:spPr/>
      <dgm:t>
        <a:bodyPr/>
        <a:lstStyle/>
        <a:p>
          <a:endParaRPr lang="en-US"/>
        </a:p>
      </dgm:t>
    </dgm:pt>
    <dgm:pt modelId="{F8726321-EC6C-4AFD-9C29-726AE5AC4EAE}">
      <dgm:prSet/>
      <dgm:spPr/>
      <dgm:t>
        <a:bodyPr/>
        <a:lstStyle/>
        <a:p>
          <a:r>
            <a:rPr lang="en-US"/>
            <a:t>models as sketches: models are used for communication purposes, only partial views of the system are specified</a:t>
          </a:r>
        </a:p>
      </dgm:t>
    </dgm:pt>
    <dgm:pt modelId="{15CAC3A3-0711-4F05-97B3-6CF677D0B276}" type="parTrans" cxnId="{DF86B7CC-FD27-42DF-9FAF-1783D2B0BA66}">
      <dgm:prSet/>
      <dgm:spPr/>
      <dgm:t>
        <a:bodyPr/>
        <a:lstStyle/>
        <a:p>
          <a:endParaRPr lang="en-US"/>
        </a:p>
      </dgm:t>
    </dgm:pt>
    <dgm:pt modelId="{2EC0B425-BA24-444E-A148-E415D9D07CB7}" type="sibTrans" cxnId="{DF86B7CC-FD27-42DF-9FAF-1783D2B0BA66}">
      <dgm:prSet/>
      <dgm:spPr/>
      <dgm:t>
        <a:bodyPr/>
        <a:lstStyle/>
        <a:p>
          <a:endParaRPr lang="en-US"/>
        </a:p>
      </dgm:t>
    </dgm:pt>
    <dgm:pt modelId="{D95E2D7B-9BEF-46A5-83CB-027A64023F86}">
      <dgm:prSet/>
      <dgm:spPr/>
      <dgm:t>
        <a:bodyPr/>
        <a:lstStyle/>
        <a:p>
          <a:r>
            <a:rPr lang="en-US"/>
            <a:t>models as blueprints: models are used to provide a complete and detailed specification of the system</a:t>
          </a:r>
        </a:p>
      </dgm:t>
    </dgm:pt>
    <dgm:pt modelId="{F1AA59DA-6FC5-4A5E-9552-CCC271274DFD}" type="parTrans" cxnId="{91FEFBC6-FDBF-4D35-90DC-716EDC08FE0F}">
      <dgm:prSet/>
      <dgm:spPr/>
      <dgm:t>
        <a:bodyPr/>
        <a:lstStyle/>
        <a:p>
          <a:endParaRPr lang="en-US"/>
        </a:p>
      </dgm:t>
    </dgm:pt>
    <dgm:pt modelId="{AEB432F0-B09B-4D8D-BD68-F196F507F07A}" type="sibTrans" cxnId="{91FEFBC6-FDBF-4D35-90DC-716EDC08FE0F}">
      <dgm:prSet/>
      <dgm:spPr/>
      <dgm:t>
        <a:bodyPr/>
        <a:lstStyle/>
        <a:p>
          <a:endParaRPr lang="en-US"/>
        </a:p>
      </dgm:t>
    </dgm:pt>
    <dgm:pt modelId="{B73CD5FC-C090-4B6A-88BC-9A3972BB539B}">
      <dgm:prSet/>
      <dgm:spPr/>
      <dgm:t>
        <a:bodyPr/>
        <a:lstStyle/>
        <a:p>
          <a:r>
            <a:rPr lang="en-US"/>
            <a:t>models as programs: models, instead of code, are used to develop the system.</a:t>
          </a:r>
        </a:p>
      </dgm:t>
    </dgm:pt>
    <dgm:pt modelId="{51D9218F-6AE8-4975-B4EC-DF4FC59358D8}" type="parTrans" cxnId="{F329F760-B76E-4762-B453-680C63BA61A1}">
      <dgm:prSet/>
      <dgm:spPr/>
      <dgm:t>
        <a:bodyPr/>
        <a:lstStyle/>
        <a:p>
          <a:endParaRPr lang="en-US"/>
        </a:p>
      </dgm:t>
    </dgm:pt>
    <dgm:pt modelId="{21E49DD3-C3FF-44C8-89B9-EE3970019A9E}" type="sibTrans" cxnId="{F329F760-B76E-4762-B453-680C63BA61A1}">
      <dgm:prSet/>
      <dgm:spPr/>
      <dgm:t>
        <a:bodyPr/>
        <a:lstStyle/>
        <a:p>
          <a:endParaRPr lang="en-US"/>
        </a:p>
      </dgm:t>
    </dgm:pt>
    <dgm:pt modelId="{3C1B2E48-B942-4C17-8967-A35043A255E6}" type="pres">
      <dgm:prSet presAssocID="{FB0F8232-9201-4A16-85E1-B442DECB3EAE}" presName="root" presStyleCnt="0">
        <dgm:presLayoutVars>
          <dgm:dir/>
          <dgm:resizeHandles val="exact"/>
        </dgm:presLayoutVars>
      </dgm:prSet>
      <dgm:spPr/>
    </dgm:pt>
    <dgm:pt modelId="{7F486B88-6726-4580-B923-F01CEE186648}" type="pres">
      <dgm:prSet presAssocID="{FB0F8232-9201-4A16-85E1-B442DECB3EAE}" presName="container" presStyleCnt="0">
        <dgm:presLayoutVars>
          <dgm:dir/>
          <dgm:resizeHandles val="exact"/>
        </dgm:presLayoutVars>
      </dgm:prSet>
      <dgm:spPr/>
    </dgm:pt>
    <dgm:pt modelId="{A3DF189B-5CF2-4AAE-BB29-5C36F3FA1EE7}" type="pres">
      <dgm:prSet presAssocID="{F8726321-EC6C-4AFD-9C29-726AE5AC4EAE}" presName="compNode" presStyleCnt="0"/>
      <dgm:spPr/>
    </dgm:pt>
    <dgm:pt modelId="{CB91EEDF-1BDB-4F2A-AECD-0BE958D6A42C}" type="pres">
      <dgm:prSet presAssocID="{F8726321-EC6C-4AFD-9C29-726AE5AC4EAE}" presName="iconBgRect" presStyleLbl="bgShp" presStyleIdx="0" presStyleCnt="3"/>
      <dgm:spPr/>
    </dgm:pt>
    <dgm:pt modelId="{1CDC138C-1271-47B9-8789-4C0EFC54A130}" type="pres">
      <dgm:prSet presAssocID="{F8726321-EC6C-4AFD-9C29-726AE5AC4EA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Checklist"/>
        </a:ext>
      </dgm:extLst>
    </dgm:pt>
    <dgm:pt modelId="{3D21FF84-AA27-4439-B762-C805B860A276}" type="pres">
      <dgm:prSet presAssocID="{F8726321-EC6C-4AFD-9C29-726AE5AC4EAE}" presName="spaceRect" presStyleCnt="0"/>
      <dgm:spPr/>
    </dgm:pt>
    <dgm:pt modelId="{90406D0B-B599-4BD3-974F-BAC5417E890B}" type="pres">
      <dgm:prSet presAssocID="{F8726321-EC6C-4AFD-9C29-726AE5AC4EAE}" presName="textRect" presStyleLbl="revTx" presStyleIdx="0" presStyleCnt="3">
        <dgm:presLayoutVars>
          <dgm:chMax val="1"/>
          <dgm:chPref val="1"/>
        </dgm:presLayoutVars>
      </dgm:prSet>
      <dgm:spPr/>
    </dgm:pt>
    <dgm:pt modelId="{C5BD3A92-4EA2-4AA0-9F5F-50E45C623105}" type="pres">
      <dgm:prSet presAssocID="{2EC0B425-BA24-444E-A148-E415D9D07CB7}" presName="sibTrans" presStyleLbl="sibTrans2D1" presStyleIdx="0" presStyleCnt="0"/>
      <dgm:spPr/>
    </dgm:pt>
    <dgm:pt modelId="{077D5713-0D3A-4F7C-B891-1B2D9E923CF7}" type="pres">
      <dgm:prSet presAssocID="{D95E2D7B-9BEF-46A5-83CB-027A64023F86}" presName="compNode" presStyleCnt="0"/>
      <dgm:spPr/>
    </dgm:pt>
    <dgm:pt modelId="{F1AF141F-844C-4919-B3B8-E0C907A4334B}" type="pres">
      <dgm:prSet presAssocID="{D95E2D7B-9BEF-46A5-83CB-027A64023F86}" presName="iconBgRect" presStyleLbl="bgShp" presStyleIdx="1" presStyleCnt="3"/>
      <dgm:spPr/>
    </dgm:pt>
    <dgm:pt modelId="{868AE06F-DAC0-424F-A8D6-E8335F9CF063}" type="pres">
      <dgm:prSet presAssocID="{D95E2D7B-9BEF-46A5-83CB-027A64023F8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 List"/>
        </a:ext>
      </dgm:extLst>
    </dgm:pt>
    <dgm:pt modelId="{0E20E079-3A3A-4211-843E-02F65C067105}" type="pres">
      <dgm:prSet presAssocID="{D95E2D7B-9BEF-46A5-83CB-027A64023F86}" presName="spaceRect" presStyleCnt="0"/>
      <dgm:spPr/>
    </dgm:pt>
    <dgm:pt modelId="{157E91D8-461D-4B70-8FF2-2CCBF72BDC5D}" type="pres">
      <dgm:prSet presAssocID="{D95E2D7B-9BEF-46A5-83CB-027A64023F86}" presName="textRect" presStyleLbl="revTx" presStyleIdx="1" presStyleCnt="3">
        <dgm:presLayoutVars>
          <dgm:chMax val="1"/>
          <dgm:chPref val="1"/>
        </dgm:presLayoutVars>
      </dgm:prSet>
      <dgm:spPr/>
    </dgm:pt>
    <dgm:pt modelId="{173694D8-AE74-4B6A-9DC5-7E6B7F114813}" type="pres">
      <dgm:prSet presAssocID="{AEB432F0-B09B-4D8D-BD68-F196F507F07A}" presName="sibTrans" presStyleLbl="sibTrans2D1" presStyleIdx="0" presStyleCnt="0"/>
      <dgm:spPr/>
    </dgm:pt>
    <dgm:pt modelId="{BCB2E8EF-CE3F-4C61-A212-8D014A4F3303}" type="pres">
      <dgm:prSet presAssocID="{B73CD5FC-C090-4B6A-88BC-9A3972BB539B}" presName="compNode" presStyleCnt="0"/>
      <dgm:spPr/>
    </dgm:pt>
    <dgm:pt modelId="{6A9808C3-D317-4330-AC38-3C2E462F4198}" type="pres">
      <dgm:prSet presAssocID="{B73CD5FC-C090-4B6A-88BC-9A3972BB539B}" presName="iconBgRect" presStyleLbl="bgShp" presStyleIdx="2" presStyleCnt="3"/>
      <dgm:spPr/>
    </dgm:pt>
    <dgm:pt modelId="{6A20CB9B-D296-4923-80ED-3B5A5EC39D34}" type="pres">
      <dgm:prSet presAssocID="{B73CD5FC-C090-4B6A-88BC-9A3972BB539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keleton"/>
        </a:ext>
      </dgm:extLst>
    </dgm:pt>
    <dgm:pt modelId="{617EEF12-1F91-49B4-8138-BC3404103E54}" type="pres">
      <dgm:prSet presAssocID="{B73CD5FC-C090-4B6A-88BC-9A3972BB539B}" presName="spaceRect" presStyleCnt="0"/>
      <dgm:spPr/>
    </dgm:pt>
    <dgm:pt modelId="{0CCA2577-E2C0-4E9A-8F7D-CAC948C72A23}" type="pres">
      <dgm:prSet presAssocID="{B73CD5FC-C090-4B6A-88BC-9A3972BB539B}" presName="textRect" presStyleLbl="revTx" presStyleIdx="2" presStyleCnt="3">
        <dgm:presLayoutVars>
          <dgm:chMax val="1"/>
          <dgm:chPref val="1"/>
        </dgm:presLayoutVars>
      </dgm:prSet>
      <dgm:spPr/>
    </dgm:pt>
  </dgm:ptLst>
  <dgm:cxnLst>
    <dgm:cxn modelId="{BA72850D-BD1C-47F1-B16A-1624A2D35A9D}" type="presOf" srcId="{2EC0B425-BA24-444E-A148-E415D9D07CB7}" destId="{C5BD3A92-4EA2-4AA0-9F5F-50E45C623105}" srcOrd="0" destOrd="0" presId="urn:microsoft.com/office/officeart/2018/2/layout/IconCircleList"/>
    <dgm:cxn modelId="{415F1911-E3DD-4A28-91D7-0718F042DD1B}" type="presOf" srcId="{B73CD5FC-C090-4B6A-88BC-9A3972BB539B}" destId="{0CCA2577-E2C0-4E9A-8F7D-CAC948C72A23}" srcOrd="0" destOrd="0" presId="urn:microsoft.com/office/officeart/2018/2/layout/IconCircleList"/>
    <dgm:cxn modelId="{83CD3D15-BF0E-4041-97A9-BDA83345578C}" type="presOf" srcId="{AEB432F0-B09B-4D8D-BD68-F196F507F07A}" destId="{173694D8-AE74-4B6A-9DC5-7E6B7F114813}" srcOrd="0" destOrd="0" presId="urn:microsoft.com/office/officeart/2018/2/layout/IconCircleList"/>
    <dgm:cxn modelId="{D9222D20-94E8-4280-A9CF-4EC3919AF619}" type="presOf" srcId="{FB0F8232-9201-4A16-85E1-B442DECB3EAE}" destId="{3C1B2E48-B942-4C17-8967-A35043A255E6}" srcOrd="0" destOrd="0" presId="urn:microsoft.com/office/officeart/2018/2/layout/IconCircleList"/>
    <dgm:cxn modelId="{7BFCE32E-B14B-4DEA-AA98-C5B307AA2B6E}" type="presOf" srcId="{D95E2D7B-9BEF-46A5-83CB-027A64023F86}" destId="{157E91D8-461D-4B70-8FF2-2CCBF72BDC5D}" srcOrd="0" destOrd="0" presId="urn:microsoft.com/office/officeart/2018/2/layout/IconCircleList"/>
    <dgm:cxn modelId="{BFC4C52F-466B-4F55-A444-DA3B2A800FA5}" type="presOf" srcId="{F8726321-EC6C-4AFD-9C29-726AE5AC4EAE}" destId="{90406D0B-B599-4BD3-974F-BAC5417E890B}" srcOrd="0" destOrd="0" presId="urn:microsoft.com/office/officeart/2018/2/layout/IconCircleList"/>
    <dgm:cxn modelId="{F329F760-B76E-4762-B453-680C63BA61A1}" srcId="{FB0F8232-9201-4A16-85E1-B442DECB3EAE}" destId="{B73CD5FC-C090-4B6A-88BC-9A3972BB539B}" srcOrd="2" destOrd="0" parTransId="{51D9218F-6AE8-4975-B4EC-DF4FC59358D8}" sibTransId="{21E49DD3-C3FF-44C8-89B9-EE3970019A9E}"/>
    <dgm:cxn modelId="{91FEFBC6-FDBF-4D35-90DC-716EDC08FE0F}" srcId="{FB0F8232-9201-4A16-85E1-B442DECB3EAE}" destId="{D95E2D7B-9BEF-46A5-83CB-027A64023F86}" srcOrd="1" destOrd="0" parTransId="{F1AA59DA-6FC5-4A5E-9552-CCC271274DFD}" sibTransId="{AEB432F0-B09B-4D8D-BD68-F196F507F07A}"/>
    <dgm:cxn modelId="{DF86B7CC-FD27-42DF-9FAF-1783D2B0BA66}" srcId="{FB0F8232-9201-4A16-85E1-B442DECB3EAE}" destId="{F8726321-EC6C-4AFD-9C29-726AE5AC4EAE}" srcOrd="0" destOrd="0" parTransId="{15CAC3A3-0711-4F05-97B3-6CF677D0B276}" sibTransId="{2EC0B425-BA24-444E-A148-E415D9D07CB7}"/>
    <dgm:cxn modelId="{699B9F1E-5854-42E0-91F8-A7C88CF51875}" type="presParOf" srcId="{3C1B2E48-B942-4C17-8967-A35043A255E6}" destId="{7F486B88-6726-4580-B923-F01CEE186648}" srcOrd="0" destOrd="0" presId="urn:microsoft.com/office/officeart/2018/2/layout/IconCircleList"/>
    <dgm:cxn modelId="{0F3BAF98-3A60-4935-805F-85D2CB00FF31}" type="presParOf" srcId="{7F486B88-6726-4580-B923-F01CEE186648}" destId="{A3DF189B-5CF2-4AAE-BB29-5C36F3FA1EE7}" srcOrd="0" destOrd="0" presId="urn:microsoft.com/office/officeart/2018/2/layout/IconCircleList"/>
    <dgm:cxn modelId="{9ABFE2EC-13D9-4A82-9CC1-2A1B4FCC60E4}" type="presParOf" srcId="{A3DF189B-5CF2-4AAE-BB29-5C36F3FA1EE7}" destId="{CB91EEDF-1BDB-4F2A-AECD-0BE958D6A42C}" srcOrd="0" destOrd="0" presId="urn:microsoft.com/office/officeart/2018/2/layout/IconCircleList"/>
    <dgm:cxn modelId="{B3E360FB-DF01-4893-BD5D-385671828BD8}" type="presParOf" srcId="{A3DF189B-5CF2-4AAE-BB29-5C36F3FA1EE7}" destId="{1CDC138C-1271-47B9-8789-4C0EFC54A130}" srcOrd="1" destOrd="0" presId="urn:microsoft.com/office/officeart/2018/2/layout/IconCircleList"/>
    <dgm:cxn modelId="{06345BDB-C232-4AE9-89FE-3DAC58D32AAD}" type="presParOf" srcId="{A3DF189B-5CF2-4AAE-BB29-5C36F3FA1EE7}" destId="{3D21FF84-AA27-4439-B762-C805B860A276}" srcOrd="2" destOrd="0" presId="urn:microsoft.com/office/officeart/2018/2/layout/IconCircleList"/>
    <dgm:cxn modelId="{D5E9DB16-2C6C-4B4E-AC29-2DD2A79AAB35}" type="presParOf" srcId="{A3DF189B-5CF2-4AAE-BB29-5C36F3FA1EE7}" destId="{90406D0B-B599-4BD3-974F-BAC5417E890B}" srcOrd="3" destOrd="0" presId="urn:microsoft.com/office/officeart/2018/2/layout/IconCircleList"/>
    <dgm:cxn modelId="{013EC9F8-6CF2-4599-9F9A-1A4A030F6800}" type="presParOf" srcId="{7F486B88-6726-4580-B923-F01CEE186648}" destId="{C5BD3A92-4EA2-4AA0-9F5F-50E45C623105}" srcOrd="1" destOrd="0" presId="urn:microsoft.com/office/officeart/2018/2/layout/IconCircleList"/>
    <dgm:cxn modelId="{452020CC-1F0F-4CBC-887B-6AF04A64CF15}" type="presParOf" srcId="{7F486B88-6726-4580-B923-F01CEE186648}" destId="{077D5713-0D3A-4F7C-B891-1B2D9E923CF7}" srcOrd="2" destOrd="0" presId="urn:microsoft.com/office/officeart/2018/2/layout/IconCircleList"/>
    <dgm:cxn modelId="{2B9B7913-9BCF-4B0F-98C9-7666555670F5}" type="presParOf" srcId="{077D5713-0D3A-4F7C-B891-1B2D9E923CF7}" destId="{F1AF141F-844C-4919-B3B8-E0C907A4334B}" srcOrd="0" destOrd="0" presId="urn:microsoft.com/office/officeart/2018/2/layout/IconCircleList"/>
    <dgm:cxn modelId="{A3036C71-C8EE-4946-B444-4F90D2FCC6E4}" type="presParOf" srcId="{077D5713-0D3A-4F7C-B891-1B2D9E923CF7}" destId="{868AE06F-DAC0-424F-A8D6-E8335F9CF063}" srcOrd="1" destOrd="0" presId="urn:microsoft.com/office/officeart/2018/2/layout/IconCircleList"/>
    <dgm:cxn modelId="{6D8F37AB-4832-4FD3-BD76-F840BD4C4690}" type="presParOf" srcId="{077D5713-0D3A-4F7C-B891-1B2D9E923CF7}" destId="{0E20E079-3A3A-4211-843E-02F65C067105}" srcOrd="2" destOrd="0" presId="urn:microsoft.com/office/officeart/2018/2/layout/IconCircleList"/>
    <dgm:cxn modelId="{EFABB279-455A-4557-87C8-205C139F8F17}" type="presParOf" srcId="{077D5713-0D3A-4F7C-B891-1B2D9E923CF7}" destId="{157E91D8-461D-4B70-8FF2-2CCBF72BDC5D}" srcOrd="3" destOrd="0" presId="urn:microsoft.com/office/officeart/2018/2/layout/IconCircleList"/>
    <dgm:cxn modelId="{4AC0292A-B5EA-48F4-8866-9D06ABD49E42}" type="presParOf" srcId="{7F486B88-6726-4580-B923-F01CEE186648}" destId="{173694D8-AE74-4B6A-9DC5-7E6B7F114813}" srcOrd="3" destOrd="0" presId="urn:microsoft.com/office/officeart/2018/2/layout/IconCircleList"/>
    <dgm:cxn modelId="{AD88B458-2D8E-49DC-8C6A-96C51ED7BA45}" type="presParOf" srcId="{7F486B88-6726-4580-B923-F01CEE186648}" destId="{BCB2E8EF-CE3F-4C61-A212-8D014A4F3303}" srcOrd="4" destOrd="0" presId="urn:microsoft.com/office/officeart/2018/2/layout/IconCircleList"/>
    <dgm:cxn modelId="{FABC3155-D161-451B-B54E-E235B1524FAC}" type="presParOf" srcId="{BCB2E8EF-CE3F-4C61-A212-8D014A4F3303}" destId="{6A9808C3-D317-4330-AC38-3C2E462F4198}" srcOrd="0" destOrd="0" presId="urn:microsoft.com/office/officeart/2018/2/layout/IconCircleList"/>
    <dgm:cxn modelId="{028D95EB-742C-47C7-B8A1-F9FC66E1A3FF}" type="presParOf" srcId="{BCB2E8EF-CE3F-4C61-A212-8D014A4F3303}" destId="{6A20CB9B-D296-4923-80ED-3B5A5EC39D34}" srcOrd="1" destOrd="0" presId="urn:microsoft.com/office/officeart/2018/2/layout/IconCircleList"/>
    <dgm:cxn modelId="{6D0FC854-2BB8-45F7-859C-36DF29DE59B1}" type="presParOf" srcId="{BCB2E8EF-CE3F-4C61-A212-8D014A4F3303}" destId="{617EEF12-1F91-49B4-8138-BC3404103E54}" srcOrd="2" destOrd="0" presId="urn:microsoft.com/office/officeart/2018/2/layout/IconCircleList"/>
    <dgm:cxn modelId="{8355A558-5E32-4F53-A6FD-E92DDDFCBA09}" type="presParOf" srcId="{BCB2E8EF-CE3F-4C61-A212-8D014A4F3303}" destId="{0CCA2577-E2C0-4E9A-8F7D-CAC948C72A23}"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A11736E-99D6-481F-9097-8FC02BF53036}"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032F5FE-DED0-4C07-8F9F-478CAEB3734F}">
      <dgm:prSet/>
      <dgm:spPr/>
      <dgm:t>
        <a:bodyPr/>
        <a:lstStyle/>
        <a:p>
          <a:r>
            <a:rPr lang="en-US" i="1"/>
            <a:t>reduction</a:t>
          </a:r>
          <a:r>
            <a:rPr lang="en-US"/>
            <a:t> feature</a:t>
          </a:r>
        </a:p>
      </dgm:t>
    </dgm:pt>
    <dgm:pt modelId="{1A19F47A-2CBD-4E30-8BE8-491B41899C52}" type="parTrans" cxnId="{776B0487-4B97-4570-8F72-792AE1CBB2A9}">
      <dgm:prSet/>
      <dgm:spPr/>
      <dgm:t>
        <a:bodyPr/>
        <a:lstStyle/>
        <a:p>
          <a:endParaRPr lang="en-US"/>
        </a:p>
      </dgm:t>
    </dgm:pt>
    <dgm:pt modelId="{6145BFA1-836E-4866-AD9B-138638C31966}" type="sibTrans" cxnId="{776B0487-4B97-4570-8F72-792AE1CBB2A9}">
      <dgm:prSet/>
      <dgm:spPr/>
      <dgm:t>
        <a:bodyPr/>
        <a:lstStyle/>
        <a:p>
          <a:endParaRPr lang="en-US"/>
        </a:p>
      </dgm:t>
    </dgm:pt>
    <dgm:pt modelId="{53D259EA-291F-4955-A0CA-F93D763EBCD8}">
      <dgm:prSet/>
      <dgm:spPr/>
      <dgm:t>
        <a:bodyPr/>
        <a:lstStyle/>
        <a:p>
          <a:r>
            <a:rPr lang="en-US" i="1"/>
            <a:t>mapping</a:t>
          </a:r>
          <a:r>
            <a:rPr lang="en-US"/>
            <a:t> feature</a:t>
          </a:r>
        </a:p>
      </dgm:t>
    </dgm:pt>
    <dgm:pt modelId="{2E589A1C-300C-457D-B8C2-6FC3F1C4B4C4}" type="parTrans" cxnId="{1B9F8487-4213-4F17-B385-4A9EF7EF87E6}">
      <dgm:prSet/>
      <dgm:spPr/>
      <dgm:t>
        <a:bodyPr/>
        <a:lstStyle/>
        <a:p>
          <a:endParaRPr lang="en-US"/>
        </a:p>
      </dgm:t>
    </dgm:pt>
    <dgm:pt modelId="{961BABA2-BBF5-4569-88FE-F869388AF4CE}" type="sibTrans" cxnId="{1B9F8487-4213-4F17-B385-4A9EF7EF87E6}">
      <dgm:prSet/>
      <dgm:spPr/>
      <dgm:t>
        <a:bodyPr/>
        <a:lstStyle/>
        <a:p>
          <a:endParaRPr lang="en-US"/>
        </a:p>
      </dgm:t>
    </dgm:pt>
    <dgm:pt modelId="{0C8DBF81-6D85-4CC3-8307-5428EFDFA9D5}">
      <dgm:prSet/>
      <dgm:spPr/>
      <dgm:t>
        <a:bodyPr/>
        <a:lstStyle/>
        <a:p>
          <a:r>
            <a:rPr lang="en-US" i="1"/>
            <a:t>descriptive purpose</a:t>
          </a:r>
          <a:endParaRPr lang="en-US"/>
        </a:p>
      </dgm:t>
    </dgm:pt>
    <dgm:pt modelId="{4BECF1D7-5D13-4A28-A088-01863AD47C2C}" type="parTrans" cxnId="{3931772D-B19C-44BD-8F64-5180DC7C84E5}">
      <dgm:prSet/>
      <dgm:spPr/>
      <dgm:t>
        <a:bodyPr/>
        <a:lstStyle/>
        <a:p>
          <a:endParaRPr lang="en-US"/>
        </a:p>
      </dgm:t>
    </dgm:pt>
    <dgm:pt modelId="{7419245B-2E5F-4950-858D-76BF7BB5C997}" type="sibTrans" cxnId="{3931772D-B19C-44BD-8F64-5180DC7C84E5}">
      <dgm:prSet/>
      <dgm:spPr/>
      <dgm:t>
        <a:bodyPr/>
        <a:lstStyle/>
        <a:p>
          <a:endParaRPr lang="en-US"/>
        </a:p>
      </dgm:t>
    </dgm:pt>
    <dgm:pt modelId="{72285624-944E-4A81-B051-797544A7AEE2}">
      <dgm:prSet/>
      <dgm:spPr/>
      <dgm:t>
        <a:bodyPr/>
        <a:lstStyle/>
        <a:p>
          <a:r>
            <a:rPr lang="hu-HU" i="1"/>
            <a:t>p</a:t>
          </a:r>
          <a:r>
            <a:rPr lang="en-US" i="1"/>
            <a:t>rescriptive</a:t>
          </a:r>
          <a:r>
            <a:rPr lang="hu-HU" i="1"/>
            <a:t> purpose</a:t>
          </a:r>
          <a:endParaRPr lang="en-US"/>
        </a:p>
      </dgm:t>
    </dgm:pt>
    <dgm:pt modelId="{023DD241-0F55-444B-9BD0-6287F5B1FED6}" type="parTrans" cxnId="{4B803A57-A2BB-43A2-9D66-B76F25946470}">
      <dgm:prSet/>
      <dgm:spPr/>
      <dgm:t>
        <a:bodyPr/>
        <a:lstStyle/>
        <a:p>
          <a:endParaRPr lang="en-US"/>
        </a:p>
      </dgm:t>
    </dgm:pt>
    <dgm:pt modelId="{346AFC4D-A24F-421D-83FA-99219964CB02}" type="sibTrans" cxnId="{4B803A57-A2BB-43A2-9D66-B76F25946470}">
      <dgm:prSet/>
      <dgm:spPr/>
      <dgm:t>
        <a:bodyPr/>
        <a:lstStyle/>
        <a:p>
          <a:endParaRPr lang="en-US"/>
        </a:p>
      </dgm:t>
    </dgm:pt>
    <dgm:pt modelId="{3B5525A7-20AC-47A6-B99A-82606FAA4FC5}" type="pres">
      <dgm:prSet presAssocID="{AA11736E-99D6-481F-9097-8FC02BF53036}" presName="root" presStyleCnt="0">
        <dgm:presLayoutVars>
          <dgm:dir/>
          <dgm:resizeHandles val="exact"/>
        </dgm:presLayoutVars>
      </dgm:prSet>
      <dgm:spPr/>
    </dgm:pt>
    <dgm:pt modelId="{57ED4561-643E-4609-9C00-9C02C357FDC8}" type="pres">
      <dgm:prSet presAssocID="{B032F5FE-DED0-4C07-8F9F-478CAEB3734F}" presName="compNode" presStyleCnt="0"/>
      <dgm:spPr/>
    </dgm:pt>
    <dgm:pt modelId="{6696A970-FA91-4FDD-B21C-F9C98A56F590}" type="pres">
      <dgm:prSet presAssocID="{B032F5FE-DED0-4C07-8F9F-478CAEB3734F}" presName="bgRect" presStyleLbl="bgShp" presStyleIdx="0" presStyleCnt="4"/>
      <dgm:spPr/>
    </dgm:pt>
    <dgm:pt modelId="{2637D0FC-3431-4745-98B3-463F833AB271}" type="pres">
      <dgm:prSet presAssocID="{B032F5FE-DED0-4C07-8F9F-478CAEB3734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73C2899C-69BF-4B29-8893-1EB18F2B6711}" type="pres">
      <dgm:prSet presAssocID="{B032F5FE-DED0-4C07-8F9F-478CAEB3734F}" presName="spaceRect" presStyleCnt="0"/>
      <dgm:spPr/>
    </dgm:pt>
    <dgm:pt modelId="{AF9D8A8C-8DDA-4475-88F2-E5DB16FCDB9E}" type="pres">
      <dgm:prSet presAssocID="{B032F5FE-DED0-4C07-8F9F-478CAEB3734F}" presName="parTx" presStyleLbl="revTx" presStyleIdx="0" presStyleCnt="4">
        <dgm:presLayoutVars>
          <dgm:chMax val="0"/>
          <dgm:chPref val="0"/>
        </dgm:presLayoutVars>
      </dgm:prSet>
      <dgm:spPr/>
    </dgm:pt>
    <dgm:pt modelId="{F9AAC393-0DD2-489A-8813-E87DB29A9D40}" type="pres">
      <dgm:prSet presAssocID="{6145BFA1-836E-4866-AD9B-138638C31966}" presName="sibTrans" presStyleCnt="0"/>
      <dgm:spPr/>
    </dgm:pt>
    <dgm:pt modelId="{CCC41101-5AEA-4459-8F8B-BC9E443DB911}" type="pres">
      <dgm:prSet presAssocID="{53D259EA-291F-4955-A0CA-F93D763EBCD8}" presName="compNode" presStyleCnt="0"/>
      <dgm:spPr/>
    </dgm:pt>
    <dgm:pt modelId="{F9161609-AA87-433D-B663-607A2FF02FA7}" type="pres">
      <dgm:prSet presAssocID="{53D259EA-291F-4955-A0CA-F93D763EBCD8}" presName="bgRect" presStyleLbl="bgShp" presStyleIdx="1" presStyleCnt="4"/>
      <dgm:spPr/>
    </dgm:pt>
    <dgm:pt modelId="{7BB9B20F-4845-46BD-9834-ABCB35F1756A}" type="pres">
      <dgm:prSet presAssocID="{53D259EA-291F-4955-A0CA-F93D763EBCD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ker"/>
        </a:ext>
      </dgm:extLst>
    </dgm:pt>
    <dgm:pt modelId="{E2DA08D2-4A7B-4BC9-81CE-1CB5DB97E136}" type="pres">
      <dgm:prSet presAssocID="{53D259EA-291F-4955-A0CA-F93D763EBCD8}" presName="spaceRect" presStyleCnt="0"/>
      <dgm:spPr/>
    </dgm:pt>
    <dgm:pt modelId="{DD35EEEE-87E9-471C-B917-A86E52E8B2AD}" type="pres">
      <dgm:prSet presAssocID="{53D259EA-291F-4955-A0CA-F93D763EBCD8}" presName="parTx" presStyleLbl="revTx" presStyleIdx="1" presStyleCnt="4">
        <dgm:presLayoutVars>
          <dgm:chMax val="0"/>
          <dgm:chPref val="0"/>
        </dgm:presLayoutVars>
      </dgm:prSet>
      <dgm:spPr/>
    </dgm:pt>
    <dgm:pt modelId="{CE6C5FF9-E031-4CD1-88F0-94ED0BEE4033}" type="pres">
      <dgm:prSet presAssocID="{961BABA2-BBF5-4569-88FE-F869388AF4CE}" presName="sibTrans" presStyleCnt="0"/>
      <dgm:spPr/>
    </dgm:pt>
    <dgm:pt modelId="{EDC418CD-D89D-4D0F-9610-50DA9968ABC2}" type="pres">
      <dgm:prSet presAssocID="{0C8DBF81-6D85-4CC3-8307-5428EFDFA9D5}" presName="compNode" presStyleCnt="0"/>
      <dgm:spPr/>
    </dgm:pt>
    <dgm:pt modelId="{E7B7BA79-66C4-46B7-A240-2ABE04341CC6}" type="pres">
      <dgm:prSet presAssocID="{0C8DBF81-6D85-4CC3-8307-5428EFDFA9D5}" presName="bgRect" presStyleLbl="bgShp" presStyleIdx="2" presStyleCnt="4"/>
      <dgm:spPr/>
    </dgm:pt>
    <dgm:pt modelId="{3B82281F-DF0E-43E5-8406-448C8D29B48B}" type="pres">
      <dgm:prSet presAssocID="{0C8DBF81-6D85-4CC3-8307-5428EFDFA9D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encil"/>
        </a:ext>
      </dgm:extLst>
    </dgm:pt>
    <dgm:pt modelId="{2EC82CD4-CC24-4E6E-8658-AD2E65EB4BFF}" type="pres">
      <dgm:prSet presAssocID="{0C8DBF81-6D85-4CC3-8307-5428EFDFA9D5}" presName="spaceRect" presStyleCnt="0"/>
      <dgm:spPr/>
    </dgm:pt>
    <dgm:pt modelId="{4C4B7CD2-CC20-4352-AC76-AD1B7500B583}" type="pres">
      <dgm:prSet presAssocID="{0C8DBF81-6D85-4CC3-8307-5428EFDFA9D5}" presName="parTx" presStyleLbl="revTx" presStyleIdx="2" presStyleCnt="4">
        <dgm:presLayoutVars>
          <dgm:chMax val="0"/>
          <dgm:chPref val="0"/>
        </dgm:presLayoutVars>
      </dgm:prSet>
      <dgm:spPr/>
    </dgm:pt>
    <dgm:pt modelId="{D8888595-221B-4091-BD1A-64D8BB26D218}" type="pres">
      <dgm:prSet presAssocID="{7419245B-2E5F-4950-858D-76BF7BB5C997}" presName="sibTrans" presStyleCnt="0"/>
      <dgm:spPr/>
    </dgm:pt>
    <dgm:pt modelId="{D0E35FCC-68A2-4503-9CBD-0C8BEC250E24}" type="pres">
      <dgm:prSet presAssocID="{72285624-944E-4A81-B051-797544A7AEE2}" presName="compNode" presStyleCnt="0"/>
      <dgm:spPr/>
    </dgm:pt>
    <dgm:pt modelId="{0AD68F01-1468-4DC5-BC81-D785AE9477B3}" type="pres">
      <dgm:prSet presAssocID="{72285624-944E-4A81-B051-797544A7AEE2}" presName="bgRect" presStyleLbl="bgShp" presStyleIdx="3" presStyleCnt="4"/>
      <dgm:spPr/>
    </dgm:pt>
    <dgm:pt modelId="{23D74117-EEB4-422C-8965-1751768707E9}" type="pres">
      <dgm:prSet presAssocID="{72285624-944E-4A81-B051-797544A7AEE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llseye"/>
        </a:ext>
      </dgm:extLst>
    </dgm:pt>
    <dgm:pt modelId="{D81823A0-99A3-4963-8F40-1AB4F5338FFD}" type="pres">
      <dgm:prSet presAssocID="{72285624-944E-4A81-B051-797544A7AEE2}" presName="spaceRect" presStyleCnt="0"/>
      <dgm:spPr/>
    </dgm:pt>
    <dgm:pt modelId="{2BBFA629-F984-4226-AE29-E5DC05DC838F}" type="pres">
      <dgm:prSet presAssocID="{72285624-944E-4A81-B051-797544A7AEE2}" presName="parTx" presStyleLbl="revTx" presStyleIdx="3" presStyleCnt="4">
        <dgm:presLayoutVars>
          <dgm:chMax val="0"/>
          <dgm:chPref val="0"/>
        </dgm:presLayoutVars>
      </dgm:prSet>
      <dgm:spPr/>
    </dgm:pt>
  </dgm:ptLst>
  <dgm:cxnLst>
    <dgm:cxn modelId="{5064871F-BFE4-40EF-9226-3B3BE2C56F34}" type="presOf" srcId="{AA11736E-99D6-481F-9097-8FC02BF53036}" destId="{3B5525A7-20AC-47A6-B99A-82606FAA4FC5}" srcOrd="0" destOrd="0" presId="urn:microsoft.com/office/officeart/2018/2/layout/IconVerticalSolidList"/>
    <dgm:cxn modelId="{5133A522-F489-4843-89A0-F42FEB05DC2C}" type="presOf" srcId="{72285624-944E-4A81-B051-797544A7AEE2}" destId="{2BBFA629-F984-4226-AE29-E5DC05DC838F}" srcOrd="0" destOrd="0" presId="urn:microsoft.com/office/officeart/2018/2/layout/IconVerticalSolidList"/>
    <dgm:cxn modelId="{3931772D-B19C-44BD-8F64-5180DC7C84E5}" srcId="{AA11736E-99D6-481F-9097-8FC02BF53036}" destId="{0C8DBF81-6D85-4CC3-8307-5428EFDFA9D5}" srcOrd="2" destOrd="0" parTransId="{4BECF1D7-5D13-4A28-A088-01863AD47C2C}" sibTransId="{7419245B-2E5F-4950-858D-76BF7BB5C997}"/>
    <dgm:cxn modelId="{8D5AC176-5B69-41C1-AA30-6B34D0428CA6}" type="presOf" srcId="{53D259EA-291F-4955-A0CA-F93D763EBCD8}" destId="{DD35EEEE-87E9-471C-B917-A86E52E8B2AD}" srcOrd="0" destOrd="0" presId="urn:microsoft.com/office/officeart/2018/2/layout/IconVerticalSolidList"/>
    <dgm:cxn modelId="{4B803A57-A2BB-43A2-9D66-B76F25946470}" srcId="{AA11736E-99D6-481F-9097-8FC02BF53036}" destId="{72285624-944E-4A81-B051-797544A7AEE2}" srcOrd="3" destOrd="0" parTransId="{023DD241-0F55-444B-9BD0-6287F5B1FED6}" sibTransId="{346AFC4D-A24F-421D-83FA-99219964CB02}"/>
    <dgm:cxn modelId="{776B0487-4B97-4570-8F72-792AE1CBB2A9}" srcId="{AA11736E-99D6-481F-9097-8FC02BF53036}" destId="{B032F5FE-DED0-4C07-8F9F-478CAEB3734F}" srcOrd="0" destOrd="0" parTransId="{1A19F47A-2CBD-4E30-8BE8-491B41899C52}" sibTransId="{6145BFA1-836E-4866-AD9B-138638C31966}"/>
    <dgm:cxn modelId="{1B9F8487-4213-4F17-B385-4A9EF7EF87E6}" srcId="{AA11736E-99D6-481F-9097-8FC02BF53036}" destId="{53D259EA-291F-4955-A0CA-F93D763EBCD8}" srcOrd="1" destOrd="0" parTransId="{2E589A1C-300C-457D-B8C2-6FC3F1C4B4C4}" sibTransId="{961BABA2-BBF5-4569-88FE-F869388AF4CE}"/>
    <dgm:cxn modelId="{AE684AA0-A617-4DE2-846A-A91059F88151}" type="presOf" srcId="{0C8DBF81-6D85-4CC3-8307-5428EFDFA9D5}" destId="{4C4B7CD2-CC20-4352-AC76-AD1B7500B583}" srcOrd="0" destOrd="0" presId="urn:microsoft.com/office/officeart/2018/2/layout/IconVerticalSolidList"/>
    <dgm:cxn modelId="{E68EE1D3-8E26-4DB3-B71D-199724752444}" type="presOf" srcId="{B032F5FE-DED0-4C07-8F9F-478CAEB3734F}" destId="{AF9D8A8C-8DDA-4475-88F2-E5DB16FCDB9E}" srcOrd="0" destOrd="0" presId="urn:microsoft.com/office/officeart/2018/2/layout/IconVerticalSolidList"/>
    <dgm:cxn modelId="{3CBD9F22-2E29-44E1-85FC-DBC646AE5439}" type="presParOf" srcId="{3B5525A7-20AC-47A6-B99A-82606FAA4FC5}" destId="{57ED4561-643E-4609-9C00-9C02C357FDC8}" srcOrd="0" destOrd="0" presId="urn:microsoft.com/office/officeart/2018/2/layout/IconVerticalSolidList"/>
    <dgm:cxn modelId="{6F15B777-E51A-4389-A747-F77A8D3ADF6D}" type="presParOf" srcId="{57ED4561-643E-4609-9C00-9C02C357FDC8}" destId="{6696A970-FA91-4FDD-B21C-F9C98A56F590}" srcOrd="0" destOrd="0" presId="urn:microsoft.com/office/officeart/2018/2/layout/IconVerticalSolidList"/>
    <dgm:cxn modelId="{5FE35EA5-3C24-40E8-A320-58926C88B231}" type="presParOf" srcId="{57ED4561-643E-4609-9C00-9C02C357FDC8}" destId="{2637D0FC-3431-4745-98B3-463F833AB271}" srcOrd="1" destOrd="0" presId="urn:microsoft.com/office/officeart/2018/2/layout/IconVerticalSolidList"/>
    <dgm:cxn modelId="{6F49138D-64D2-48C9-B24B-9C92D2D33EEE}" type="presParOf" srcId="{57ED4561-643E-4609-9C00-9C02C357FDC8}" destId="{73C2899C-69BF-4B29-8893-1EB18F2B6711}" srcOrd="2" destOrd="0" presId="urn:microsoft.com/office/officeart/2018/2/layout/IconVerticalSolidList"/>
    <dgm:cxn modelId="{71C5E8C7-D6D6-4566-B2A2-99147EFB6385}" type="presParOf" srcId="{57ED4561-643E-4609-9C00-9C02C357FDC8}" destId="{AF9D8A8C-8DDA-4475-88F2-E5DB16FCDB9E}" srcOrd="3" destOrd="0" presId="urn:microsoft.com/office/officeart/2018/2/layout/IconVerticalSolidList"/>
    <dgm:cxn modelId="{6F5DF14D-80C4-4C55-BB7C-AC041D9E6757}" type="presParOf" srcId="{3B5525A7-20AC-47A6-B99A-82606FAA4FC5}" destId="{F9AAC393-0DD2-489A-8813-E87DB29A9D40}" srcOrd="1" destOrd="0" presId="urn:microsoft.com/office/officeart/2018/2/layout/IconVerticalSolidList"/>
    <dgm:cxn modelId="{1E4F259D-79BF-4A13-B638-76F1DAA89AD6}" type="presParOf" srcId="{3B5525A7-20AC-47A6-B99A-82606FAA4FC5}" destId="{CCC41101-5AEA-4459-8F8B-BC9E443DB911}" srcOrd="2" destOrd="0" presId="urn:microsoft.com/office/officeart/2018/2/layout/IconVerticalSolidList"/>
    <dgm:cxn modelId="{604091F2-AFF0-438D-91C5-455775F872B7}" type="presParOf" srcId="{CCC41101-5AEA-4459-8F8B-BC9E443DB911}" destId="{F9161609-AA87-433D-B663-607A2FF02FA7}" srcOrd="0" destOrd="0" presId="urn:microsoft.com/office/officeart/2018/2/layout/IconVerticalSolidList"/>
    <dgm:cxn modelId="{2EB92DAB-E744-40D1-B56A-9A102F7F95D8}" type="presParOf" srcId="{CCC41101-5AEA-4459-8F8B-BC9E443DB911}" destId="{7BB9B20F-4845-46BD-9834-ABCB35F1756A}" srcOrd="1" destOrd="0" presId="urn:microsoft.com/office/officeart/2018/2/layout/IconVerticalSolidList"/>
    <dgm:cxn modelId="{08719651-1FA7-4026-8C1B-088B3E5B240B}" type="presParOf" srcId="{CCC41101-5AEA-4459-8F8B-BC9E443DB911}" destId="{E2DA08D2-4A7B-4BC9-81CE-1CB5DB97E136}" srcOrd="2" destOrd="0" presId="urn:microsoft.com/office/officeart/2018/2/layout/IconVerticalSolidList"/>
    <dgm:cxn modelId="{D19CEEDA-8991-4ED7-8E76-39C9EF7A5A70}" type="presParOf" srcId="{CCC41101-5AEA-4459-8F8B-BC9E443DB911}" destId="{DD35EEEE-87E9-471C-B917-A86E52E8B2AD}" srcOrd="3" destOrd="0" presId="urn:microsoft.com/office/officeart/2018/2/layout/IconVerticalSolidList"/>
    <dgm:cxn modelId="{B5067989-6721-44B7-96D0-901DD3CDFE01}" type="presParOf" srcId="{3B5525A7-20AC-47A6-B99A-82606FAA4FC5}" destId="{CE6C5FF9-E031-4CD1-88F0-94ED0BEE4033}" srcOrd="3" destOrd="0" presId="urn:microsoft.com/office/officeart/2018/2/layout/IconVerticalSolidList"/>
    <dgm:cxn modelId="{87ACB3F0-8C82-4CC2-9FE9-C902EBA10036}" type="presParOf" srcId="{3B5525A7-20AC-47A6-B99A-82606FAA4FC5}" destId="{EDC418CD-D89D-4D0F-9610-50DA9968ABC2}" srcOrd="4" destOrd="0" presId="urn:microsoft.com/office/officeart/2018/2/layout/IconVerticalSolidList"/>
    <dgm:cxn modelId="{0BF1E786-ABA6-43E6-B8DE-50D9C779994E}" type="presParOf" srcId="{EDC418CD-D89D-4D0F-9610-50DA9968ABC2}" destId="{E7B7BA79-66C4-46B7-A240-2ABE04341CC6}" srcOrd="0" destOrd="0" presId="urn:microsoft.com/office/officeart/2018/2/layout/IconVerticalSolidList"/>
    <dgm:cxn modelId="{76FAC5BF-35C2-4B75-82E0-71049A0FA9BD}" type="presParOf" srcId="{EDC418CD-D89D-4D0F-9610-50DA9968ABC2}" destId="{3B82281F-DF0E-43E5-8406-448C8D29B48B}" srcOrd="1" destOrd="0" presId="urn:microsoft.com/office/officeart/2018/2/layout/IconVerticalSolidList"/>
    <dgm:cxn modelId="{C31146F0-D550-4468-BC6B-D6C744EFA295}" type="presParOf" srcId="{EDC418CD-D89D-4D0F-9610-50DA9968ABC2}" destId="{2EC82CD4-CC24-4E6E-8658-AD2E65EB4BFF}" srcOrd="2" destOrd="0" presId="urn:microsoft.com/office/officeart/2018/2/layout/IconVerticalSolidList"/>
    <dgm:cxn modelId="{DBAF6A3A-CD8C-4081-9C04-71BEC0D8B686}" type="presParOf" srcId="{EDC418CD-D89D-4D0F-9610-50DA9968ABC2}" destId="{4C4B7CD2-CC20-4352-AC76-AD1B7500B583}" srcOrd="3" destOrd="0" presId="urn:microsoft.com/office/officeart/2018/2/layout/IconVerticalSolidList"/>
    <dgm:cxn modelId="{4694B013-34F1-40EE-B14D-EBEBA54387A9}" type="presParOf" srcId="{3B5525A7-20AC-47A6-B99A-82606FAA4FC5}" destId="{D8888595-221B-4091-BD1A-64D8BB26D218}" srcOrd="5" destOrd="0" presId="urn:microsoft.com/office/officeart/2018/2/layout/IconVerticalSolidList"/>
    <dgm:cxn modelId="{603E48BA-2A43-4D45-88F1-527B1DFC40B6}" type="presParOf" srcId="{3B5525A7-20AC-47A6-B99A-82606FAA4FC5}" destId="{D0E35FCC-68A2-4503-9CBD-0C8BEC250E24}" srcOrd="6" destOrd="0" presId="urn:microsoft.com/office/officeart/2018/2/layout/IconVerticalSolidList"/>
    <dgm:cxn modelId="{AEB7FF86-3658-4B67-BDD3-963C7D15BDAC}" type="presParOf" srcId="{D0E35FCC-68A2-4503-9CBD-0C8BEC250E24}" destId="{0AD68F01-1468-4DC5-BC81-D785AE9477B3}" srcOrd="0" destOrd="0" presId="urn:microsoft.com/office/officeart/2018/2/layout/IconVerticalSolidList"/>
    <dgm:cxn modelId="{4DAF1419-9ABB-4F3C-B227-8330396B61E2}" type="presParOf" srcId="{D0E35FCC-68A2-4503-9CBD-0C8BEC250E24}" destId="{23D74117-EEB4-422C-8965-1751768707E9}" srcOrd="1" destOrd="0" presId="urn:microsoft.com/office/officeart/2018/2/layout/IconVerticalSolidList"/>
    <dgm:cxn modelId="{6C8B2E1B-A91E-41D8-B282-942D11165A88}" type="presParOf" srcId="{D0E35FCC-68A2-4503-9CBD-0C8BEC250E24}" destId="{D81823A0-99A3-4963-8F40-1AB4F5338FFD}" srcOrd="2" destOrd="0" presId="urn:microsoft.com/office/officeart/2018/2/layout/IconVerticalSolidList"/>
    <dgm:cxn modelId="{1F561160-3D8B-468E-8CB2-75DAFAF56BAA}" type="presParOf" srcId="{D0E35FCC-68A2-4503-9CBD-0C8BEC250E24}" destId="{2BBFA629-F984-4226-AE29-E5DC05DC838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34F1B67-D471-40C7-BC03-EA2066E697BE}" type="doc">
      <dgm:prSet loTypeId="urn:microsoft.com/office/officeart/2005/8/layout/matrix3" loCatId="matrix" qsTypeId="urn:microsoft.com/office/officeart/2005/8/quickstyle/simple1" qsCatId="simple" csTypeId="urn:microsoft.com/office/officeart/2005/8/colors/colorful1" csCatId="colorful"/>
      <dgm:spPr/>
      <dgm:t>
        <a:bodyPr/>
        <a:lstStyle/>
        <a:p>
          <a:endParaRPr lang="en-US"/>
        </a:p>
      </dgm:t>
    </dgm:pt>
    <dgm:pt modelId="{592A5421-9F42-4C8F-B5D9-DD6D0A422E2F}">
      <dgm:prSet/>
      <dgm:spPr/>
      <dgm:t>
        <a:bodyPr/>
        <a:lstStyle/>
        <a:p>
          <a:r>
            <a:rPr lang="en-US"/>
            <a:t>Software artifacts </a:t>
          </a:r>
          <a:r>
            <a:rPr lang="hu-HU"/>
            <a:t>complexity</a:t>
          </a:r>
          <a:endParaRPr lang="en-US"/>
        </a:p>
      </dgm:t>
    </dgm:pt>
    <dgm:pt modelId="{5D8B7B3D-B822-4CF4-9666-ECBAE3D4A8C6}" type="parTrans" cxnId="{4CC19203-9CA9-4FFA-B122-D8A74D663826}">
      <dgm:prSet/>
      <dgm:spPr/>
      <dgm:t>
        <a:bodyPr/>
        <a:lstStyle/>
        <a:p>
          <a:endParaRPr lang="en-US"/>
        </a:p>
      </dgm:t>
    </dgm:pt>
    <dgm:pt modelId="{2FCF195F-55EE-4F41-8217-5D4708254867}" type="sibTrans" cxnId="{4CC19203-9CA9-4FFA-B122-D8A74D663826}">
      <dgm:prSet/>
      <dgm:spPr/>
      <dgm:t>
        <a:bodyPr/>
        <a:lstStyle/>
        <a:p>
          <a:endParaRPr lang="en-US"/>
        </a:p>
      </dgm:t>
    </dgm:pt>
    <dgm:pt modelId="{8D3CF426-A2CE-4620-9C11-7945F72E4904}">
      <dgm:prSet/>
      <dgm:spPr/>
      <dgm:t>
        <a:bodyPr/>
        <a:lstStyle/>
        <a:p>
          <a:r>
            <a:rPr lang="en-US"/>
            <a:t>Software is more and more pervasive in people’s life</a:t>
          </a:r>
        </a:p>
      </dgm:t>
    </dgm:pt>
    <dgm:pt modelId="{25EF673C-B29D-4525-9F1B-92A1EF1D2A91}" type="parTrans" cxnId="{82ADDEF6-ABA5-4A7F-9D3F-5574E4FAB20D}">
      <dgm:prSet/>
      <dgm:spPr/>
      <dgm:t>
        <a:bodyPr/>
        <a:lstStyle/>
        <a:p>
          <a:endParaRPr lang="en-US"/>
        </a:p>
      </dgm:t>
    </dgm:pt>
    <dgm:pt modelId="{AFEAB526-A54F-4D9C-8A51-4E4249066799}" type="sibTrans" cxnId="{82ADDEF6-ABA5-4A7F-9D3F-5574E4FAB20D}">
      <dgm:prSet/>
      <dgm:spPr/>
      <dgm:t>
        <a:bodyPr/>
        <a:lstStyle/>
        <a:p>
          <a:endParaRPr lang="en-US"/>
        </a:p>
      </dgm:t>
    </dgm:pt>
    <dgm:pt modelId="{7D3FEE60-A593-4746-9500-A92875D87619}">
      <dgm:prSet/>
      <dgm:spPr/>
      <dgm:t>
        <a:bodyPr/>
        <a:lstStyle/>
        <a:p>
          <a:r>
            <a:rPr lang="en-US"/>
            <a:t>The job market experiences a c</a:t>
          </a:r>
          <a:r>
            <a:rPr lang="hu-HU"/>
            <a:t>o</a:t>
          </a:r>
          <a:r>
            <a:rPr lang="en-US"/>
            <a:t>ntinuous shortage of software development skills with respect to job requests.</a:t>
          </a:r>
        </a:p>
      </dgm:t>
    </dgm:pt>
    <dgm:pt modelId="{4ADC48E7-02BB-4FC6-9FFD-87703034A68D}" type="parTrans" cxnId="{EEB15286-D44E-4E44-B251-61592797C49D}">
      <dgm:prSet/>
      <dgm:spPr/>
      <dgm:t>
        <a:bodyPr/>
        <a:lstStyle/>
        <a:p>
          <a:endParaRPr lang="en-US"/>
        </a:p>
      </dgm:t>
    </dgm:pt>
    <dgm:pt modelId="{6084C0A4-4B56-43C8-AFAB-872AD3ACB597}" type="sibTrans" cxnId="{EEB15286-D44E-4E44-B251-61592797C49D}">
      <dgm:prSet/>
      <dgm:spPr/>
      <dgm:t>
        <a:bodyPr/>
        <a:lstStyle/>
        <a:p>
          <a:endParaRPr lang="en-US"/>
        </a:p>
      </dgm:t>
    </dgm:pt>
    <dgm:pt modelId="{E91398DE-4EF9-4800-BA65-77C4A8C63F72}">
      <dgm:prSet/>
      <dgm:spPr/>
      <dgm:t>
        <a:bodyPr/>
        <a:lstStyle/>
        <a:p>
          <a:r>
            <a:rPr lang="en-US"/>
            <a:t>Software development is not a self-standing activity</a:t>
          </a:r>
        </a:p>
      </dgm:t>
    </dgm:pt>
    <dgm:pt modelId="{C55EFE33-CA16-44A3-830A-7F315339890C}" type="parTrans" cxnId="{7698DA8A-4434-4760-A3D8-6ED098AC5965}">
      <dgm:prSet/>
      <dgm:spPr/>
      <dgm:t>
        <a:bodyPr/>
        <a:lstStyle/>
        <a:p>
          <a:endParaRPr lang="en-US"/>
        </a:p>
      </dgm:t>
    </dgm:pt>
    <dgm:pt modelId="{1D3459A7-FCC7-4D71-A202-0F46F33CBC84}" type="sibTrans" cxnId="{7698DA8A-4434-4760-A3D8-6ED098AC5965}">
      <dgm:prSet/>
      <dgm:spPr/>
      <dgm:t>
        <a:bodyPr/>
        <a:lstStyle/>
        <a:p>
          <a:endParaRPr lang="en-US"/>
        </a:p>
      </dgm:t>
    </dgm:pt>
    <dgm:pt modelId="{BF9A839B-2A53-4685-965D-0E86A89951E0}" type="pres">
      <dgm:prSet presAssocID="{C34F1B67-D471-40C7-BC03-EA2066E697BE}" presName="matrix" presStyleCnt="0">
        <dgm:presLayoutVars>
          <dgm:chMax val="1"/>
          <dgm:dir/>
          <dgm:resizeHandles val="exact"/>
        </dgm:presLayoutVars>
      </dgm:prSet>
      <dgm:spPr/>
    </dgm:pt>
    <dgm:pt modelId="{6662222E-61F7-41B5-82A2-A140863FDC17}" type="pres">
      <dgm:prSet presAssocID="{C34F1B67-D471-40C7-BC03-EA2066E697BE}" presName="diamond" presStyleLbl="bgShp" presStyleIdx="0" presStyleCnt="1"/>
      <dgm:spPr/>
    </dgm:pt>
    <dgm:pt modelId="{3FE48460-C3F1-4F84-8B62-BAFA7B1F2BEB}" type="pres">
      <dgm:prSet presAssocID="{C34F1B67-D471-40C7-BC03-EA2066E697BE}" presName="quad1" presStyleLbl="node1" presStyleIdx="0" presStyleCnt="4">
        <dgm:presLayoutVars>
          <dgm:chMax val="0"/>
          <dgm:chPref val="0"/>
          <dgm:bulletEnabled val="1"/>
        </dgm:presLayoutVars>
      </dgm:prSet>
      <dgm:spPr/>
    </dgm:pt>
    <dgm:pt modelId="{E842CEE2-4E3B-4548-A006-9D65256F1D60}" type="pres">
      <dgm:prSet presAssocID="{C34F1B67-D471-40C7-BC03-EA2066E697BE}" presName="quad2" presStyleLbl="node1" presStyleIdx="1" presStyleCnt="4">
        <dgm:presLayoutVars>
          <dgm:chMax val="0"/>
          <dgm:chPref val="0"/>
          <dgm:bulletEnabled val="1"/>
        </dgm:presLayoutVars>
      </dgm:prSet>
      <dgm:spPr/>
    </dgm:pt>
    <dgm:pt modelId="{F27265BF-8D03-4682-B7E0-2B2BF723167D}" type="pres">
      <dgm:prSet presAssocID="{C34F1B67-D471-40C7-BC03-EA2066E697BE}" presName="quad3" presStyleLbl="node1" presStyleIdx="2" presStyleCnt="4">
        <dgm:presLayoutVars>
          <dgm:chMax val="0"/>
          <dgm:chPref val="0"/>
          <dgm:bulletEnabled val="1"/>
        </dgm:presLayoutVars>
      </dgm:prSet>
      <dgm:spPr/>
    </dgm:pt>
    <dgm:pt modelId="{3E2B3108-E992-46B8-836A-0FEB8D0A9DA2}" type="pres">
      <dgm:prSet presAssocID="{C34F1B67-D471-40C7-BC03-EA2066E697BE}" presName="quad4" presStyleLbl="node1" presStyleIdx="3" presStyleCnt="4">
        <dgm:presLayoutVars>
          <dgm:chMax val="0"/>
          <dgm:chPref val="0"/>
          <dgm:bulletEnabled val="1"/>
        </dgm:presLayoutVars>
      </dgm:prSet>
      <dgm:spPr/>
    </dgm:pt>
  </dgm:ptLst>
  <dgm:cxnLst>
    <dgm:cxn modelId="{4CC19203-9CA9-4FFA-B122-D8A74D663826}" srcId="{C34F1B67-D471-40C7-BC03-EA2066E697BE}" destId="{592A5421-9F42-4C8F-B5D9-DD6D0A422E2F}" srcOrd="0" destOrd="0" parTransId="{5D8B7B3D-B822-4CF4-9666-ECBAE3D4A8C6}" sibTransId="{2FCF195F-55EE-4F41-8217-5D4708254867}"/>
    <dgm:cxn modelId="{B38C562D-A8FC-4B61-9C18-1A44DA2006AE}" type="presOf" srcId="{C34F1B67-D471-40C7-BC03-EA2066E697BE}" destId="{BF9A839B-2A53-4685-965D-0E86A89951E0}" srcOrd="0" destOrd="0" presId="urn:microsoft.com/office/officeart/2005/8/layout/matrix3"/>
    <dgm:cxn modelId="{DCB96B4F-C844-4121-B245-0033ED45B03B}" type="presOf" srcId="{E91398DE-4EF9-4800-BA65-77C4A8C63F72}" destId="{3E2B3108-E992-46B8-836A-0FEB8D0A9DA2}" srcOrd="0" destOrd="0" presId="urn:microsoft.com/office/officeart/2005/8/layout/matrix3"/>
    <dgm:cxn modelId="{EEB15286-D44E-4E44-B251-61592797C49D}" srcId="{C34F1B67-D471-40C7-BC03-EA2066E697BE}" destId="{7D3FEE60-A593-4746-9500-A92875D87619}" srcOrd="2" destOrd="0" parTransId="{4ADC48E7-02BB-4FC6-9FFD-87703034A68D}" sibTransId="{6084C0A4-4B56-43C8-AFAB-872AD3ACB597}"/>
    <dgm:cxn modelId="{7698DA8A-4434-4760-A3D8-6ED098AC5965}" srcId="{C34F1B67-D471-40C7-BC03-EA2066E697BE}" destId="{E91398DE-4EF9-4800-BA65-77C4A8C63F72}" srcOrd="3" destOrd="0" parTransId="{C55EFE33-CA16-44A3-830A-7F315339890C}" sibTransId="{1D3459A7-FCC7-4D71-A202-0F46F33CBC84}"/>
    <dgm:cxn modelId="{92416AC2-F046-4552-B1EF-3E7E872EA88B}" type="presOf" srcId="{592A5421-9F42-4C8F-B5D9-DD6D0A422E2F}" destId="{3FE48460-C3F1-4F84-8B62-BAFA7B1F2BEB}" srcOrd="0" destOrd="0" presId="urn:microsoft.com/office/officeart/2005/8/layout/matrix3"/>
    <dgm:cxn modelId="{4C5CD9E0-A956-45A4-BB75-6983B8665C80}" type="presOf" srcId="{7D3FEE60-A593-4746-9500-A92875D87619}" destId="{F27265BF-8D03-4682-B7E0-2B2BF723167D}" srcOrd="0" destOrd="0" presId="urn:microsoft.com/office/officeart/2005/8/layout/matrix3"/>
    <dgm:cxn modelId="{C7E7DAE3-B7A6-49A8-B5F0-E6EB0150C6B7}" type="presOf" srcId="{8D3CF426-A2CE-4620-9C11-7945F72E4904}" destId="{E842CEE2-4E3B-4548-A006-9D65256F1D60}" srcOrd="0" destOrd="0" presId="urn:microsoft.com/office/officeart/2005/8/layout/matrix3"/>
    <dgm:cxn modelId="{82ADDEF6-ABA5-4A7F-9D3F-5574E4FAB20D}" srcId="{C34F1B67-D471-40C7-BC03-EA2066E697BE}" destId="{8D3CF426-A2CE-4620-9C11-7945F72E4904}" srcOrd="1" destOrd="0" parTransId="{25EF673C-B29D-4525-9F1B-92A1EF1D2A91}" sibTransId="{AFEAB526-A54F-4D9C-8A51-4E4249066799}"/>
    <dgm:cxn modelId="{7EA74866-E8DD-4BC7-A335-1E023F56106E}" type="presParOf" srcId="{BF9A839B-2A53-4685-965D-0E86A89951E0}" destId="{6662222E-61F7-41B5-82A2-A140863FDC17}" srcOrd="0" destOrd="0" presId="urn:microsoft.com/office/officeart/2005/8/layout/matrix3"/>
    <dgm:cxn modelId="{14553F13-51FF-4796-9129-92B6C504A5A2}" type="presParOf" srcId="{BF9A839B-2A53-4685-965D-0E86A89951E0}" destId="{3FE48460-C3F1-4F84-8B62-BAFA7B1F2BEB}" srcOrd="1" destOrd="0" presId="urn:microsoft.com/office/officeart/2005/8/layout/matrix3"/>
    <dgm:cxn modelId="{0A4D7404-39CA-4847-B011-19B129B532E0}" type="presParOf" srcId="{BF9A839B-2A53-4685-965D-0E86A89951E0}" destId="{E842CEE2-4E3B-4548-A006-9D65256F1D60}" srcOrd="2" destOrd="0" presId="urn:microsoft.com/office/officeart/2005/8/layout/matrix3"/>
    <dgm:cxn modelId="{BC3B64BA-1516-43C0-8B6A-C8BF162955A5}" type="presParOf" srcId="{BF9A839B-2A53-4685-965D-0E86A89951E0}" destId="{F27265BF-8D03-4682-B7E0-2B2BF723167D}" srcOrd="3" destOrd="0" presId="urn:microsoft.com/office/officeart/2005/8/layout/matrix3"/>
    <dgm:cxn modelId="{862437A2-6BFB-4724-8E1B-AFF90ABE6D36}" type="presParOf" srcId="{BF9A839B-2A53-4685-965D-0E86A89951E0}" destId="{3E2B3108-E992-46B8-836A-0FEB8D0A9DA2}"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0C61317-0C44-40A8-B1E5-0549DCA030D6}" type="doc">
      <dgm:prSet loTypeId="urn:microsoft.com/office/officeart/2005/8/layout/matrix2" loCatId="matrix" qsTypeId="urn:microsoft.com/office/officeart/2005/8/quickstyle/simple1" qsCatId="simple" csTypeId="urn:microsoft.com/office/officeart/2005/8/colors/colorful2" csCatId="colorful"/>
      <dgm:spPr/>
      <dgm:t>
        <a:bodyPr/>
        <a:lstStyle/>
        <a:p>
          <a:endParaRPr lang="en-US"/>
        </a:p>
      </dgm:t>
    </dgm:pt>
    <dgm:pt modelId="{68CA41F6-82B6-4C2C-B3F9-F21F802E80E5}">
      <dgm:prSet/>
      <dgm:spPr/>
      <dgm:t>
        <a:bodyPr/>
        <a:lstStyle/>
        <a:p>
          <a:r>
            <a:rPr lang="en-US"/>
            <a:t>MDSE can be defined as a methodology</a:t>
          </a:r>
        </a:p>
      </dgm:t>
    </dgm:pt>
    <dgm:pt modelId="{01E4CAC6-6CA2-4321-AB6A-AE3B1F52A9CE}" type="parTrans" cxnId="{FE970635-16C3-4D81-9257-6D1F35FE14FE}">
      <dgm:prSet/>
      <dgm:spPr/>
      <dgm:t>
        <a:bodyPr/>
        <a:lstStyle/>
        <a:p>
          <a:endParaRPr lang="en-US"/>
        </a:p>
      </dgm:t>
    </dgm:pt>
    <dgm:pt modelId="{2AC70F48-ED79-4D57-820B-FE931EBDA221}" type="sibTrans" cxnId="{FE970635-16C3-4D81-9257-6D1F35FE14FE}">
      <dgm:prSet/>
      <dgm:spPr/>
      <dgm:t>
        <a:bodyPr/>
        <a:lstStyle/>
        <a:p>
          <a:endParaRPr lang="en-US"/>
        </a:p>
      </dgm:t>
    </dgm:pt>
    <dgm:pt modelId="{13157138-D17A-4AA2-87F2-C8BDAA560083}">
      <dgm:prSet/>
      <dgm:spPr/>
      <dgm:t>
        <a:bodyPr/>
        <a:lstStyle/>
        <a:p>
          <a:r>
            <a:rPr lang="en-US" dirty="0"/>
            <a:t>Model Driven Software Development (MDSD) is a style of software development that considers itself as an alternative to the traditional style of programming</a:t>
          </a:r>
        </a:p>
      </dgm:t>
    </dgm:pt>
    <dgm:pt modelId="{8CD17D40-1612-4E6F-9648-664E21867C4E}" type="parTrans" cxnId="{8B85F542-54AE-4E58-9DE8-3C7231A49B04}">
      <dgm:prSet/>
      <dgm:spPr/>
      <dgm:t>
        <a:bodyPr/>
        <a:lstStyle/>
        <a:p>
          <a:endParaRPr lang="en-US"/>
        </a:p>
      </dgm:t>
    </dgm:pt>
    <dgm:pt modelId="{06337E19-2330-4663-9275-D2F63DCA8123}" type="sibTrans" cxnId="{8B85F542-54AE-4E58-9DE8-3C7231A49B04}">
      <dgm:prSet/>
      <dgm:spPr/>
      <dgm:t>
        <a:bodyPr/>
        <a:lstStyle/>
        <a:p>
          <a:endParaRPr lang="en-US"/>
        </a:p>
      </dgm:t>
    </dgm:pt>
    <dgm:pt modelId="{44116AE0-2406-4201-899E-5EB4712462D9}">
      <dgm:prSet/>
      <dgm:spPr/>
      <dgm:t>
        <a:bodyPr/>
        <a:lstStyle/>
        <a:p>
          <a:r>
            <a:rPr lang="en-US"/>
            <a:t>To use MDSD you need tools that support </a:t>
          </a:r>
          <a:r>
            <a:rPr lang="en-US">
              <a:hlinkClick xmlns:r="http://schemas.openxmlformats.org/officeDocument/2006/relationships" r:id="rId1"/>
            </a:rPr>
            <a:t>ProjectionalEditing</a:t>
          </a:r>
          <a:endParaRPr lang="en-US"/>
        </a:p>
      </dgm:t>
    </dgm:pt>
    <dgm:pt modelId="{23A71368-A7C1-4FFA-BBE0-E47F7534E8E5}" type="parTrans" cxnId="{4953B3CB-2ABC-4B74-995F-C65456303D89}">
      <dgm:prSet/>
      <dgm:spPr/>
      <dgm:t>
        <a:bodyPr/>
        <a:lstStyle/>
        <a:p>
          <a:endParaRPr lang="en-US"/>
        </a:p>
      </dgm:t>
    </dgm:pt>
    <dgm:pt modelId="{70DBEAF6-8952-4766-BB58-69892EB5B0CA}" type="sibTrans" cxnId="{4953B3CB-2ABC-4B74-995F-C65456303D89}">
      <dgm:prSet/>
      <dgm:spPr/>
      <dgm:t>
        <a:bodyPr/>
        <a:lstStyle/>
        <a:p>
          <a:endParaRPr lang="en-US"/>
        </a:p>
      </dgm:t>
    </dgm:pt>
    <dgm:pt modelId="{204A426B-0969-4A01-8327-BC94E157029D}">
      <dgm:prSet/>
      <dgm:spPr/>
      <dgm:t>
        <a:bodyPr/>
        <a:lstStyle/>
        <a:p>
          <a:r>
            <a:rPr lang="en-US" dirty="0"/>
            <a:t>MDSD is surrounded by a terminological mess</a:t>
          </a:r>
        </a:p>
      </dgm:t>
    </dgm:pt>
    <dgm:pt modelId="{FDE9595A-88A0-414B-B521-784B0CEED033}" type="parTrans" cxnId="{78FD7B35-F953-40D1-9A7A-DDA6747E0BD5}">
      <dgm:prSet/>
      <dgm:spPr/>
      <dgm:t>
        <a:bodyPr/>
        <a:lstStyle/>
        <a:p>
          <a:endParaRPr lang="en-US"/>
        </a:p>
      </dgm:t>
    </dgm:pt>
    <dgm:pt modelId="{8FA3C1E6-A94D-49C0-B5EA-C68071BDD6BD}" type="sibTrans" cxnId="{78FD7B35-F953-40D1-9A7A-DDA6747E0BD5}">
      <dgm:prSet/>
      <dgm:spPr/>
      <dgm:t>
        <a:bodyPr/>
        <a:lstStyle/>
        <a:p>
          <a:endParaRPr lang="en-US"/>
        </a:p>
      </dgm:t>
    </dgm:pt>
    <dgm:pt modelId="{29EE0B7C-019E-4374-A4AA-0BEC679C15AB}" type="pres">
      <dgm:prSet presAssocID="{40C61317-0C44-40A8-B1E5-0549DCA030D6}" presName="matrix" presStyleCnt="0">
        <dgm:presLayoutVars>
          <dgm:chMax val="1"/>
          <dgm:dir/>
          <dgm:resizeHandles val="exact"/>
        </dgm:presLayoutVars>
      </dgm:prSet>
      <dgm:spPr/>
    </dgm:pt>
    <dgm:pt modelId="{0AACAAFA-E6AE-4A9A-83F3-D39FE556F6AE}" type="pres">
      <dgm:prSet presAssocID="{40C61317-0C44-40A8-B1E5-0549DCA030D6}" presName="axisShape" presStyleLbl="bgShp" presStyleIdx="0" presStyleCnt="1"/>
      <dgm:spPr/>
    </dgm:pt>
    <dgm:pt modelId="{E6A03DB4-8B25-4433-9317-C20C7861B50F}" type="pres">
      <dgm:prSet presAssocID="{40C61317-0C44-40A8-B1E5-0549DCA030D6}" presName="rect1" presStyleLbl="node1" presStyleIdx="0" presStyleCnt="4">
        <dgm:presLayoutVars>
          <dgm:chMax val="0"/>
          <dgm:chPref val="0"/>
          <dgm:bulletEnabled val="1"/>
        </dgm:presLayoutVars>
      </dgm:prSet>
      <dgm:spPr/>
    </dgm:pt>
    <dgm:pt modelId="{36E72E6C-EB35-423E-88F0-D05C0A97E510}" type="pres">
      <dgm:prSet presAssocID="{40C61317-0C44-40A8-B1E5-0549DCA030D6}" presName="rect2" presStyleLbl="node1" presStyleIdx="1" presStyleCnt="4">
        <dgm:presLayoutVars>
          <dgm:chMax val="0"/>
          <dgm:chPref val="0"/>
          <dgm:bulletEnabled val="1"/>
        </dgm:presLayoutVars>
      </dgm:prSet>
      <dgm:spPr/>
    </dgm:pt>
    <dgm:pt modelId="{66BC1CA7-E161-4E53-A9C4-A424804A4712}" type="pres">
      <dgm:prSet presAssocID="{40C61317-0C44-40A8-B1E5-0549DCA030D6}" presName="rect3" presStyleLbl="node1" presStyleIdx="2" presStyleCnt="4">
        <dgm:presLayoutVars>
          <dgm:chMax val="0"/>
          <dgm:chPref val="0"/>
          <dgm:bulletEnabled val="1"/>
        </dgm:presLayoutVars>
      </dgm:prSet>
      <dgm:spPr/>
    </dgm:pt>
    <dgm:pt modelId="{CE231D82-9941-44A3-8059-42CAC74FD29D}" type="pres">
      <dgm:prSet presAssocID="{40C61317-0C44-40A8-B1E5-0549DCA030D6}" presName="rect4" presStyleLbl="node1" presStyleIdx="3" presStyleCnt="4">
        <dgm:presLayoutVars>
          <dgm:chMax val="0"/>
          <dgm:chPref val="0"/>
          <dgm:bulletEnabled val="1"/>
        </dgm:presLayoutVars>
      </dgm:prSet>
      <dgm:spPr/>
    </dgm:pt>
  </dgm:ptLst>
  <dgm:cxnLst>
    <dgm:cxn modelId="{2ACD8C02-6F4A-4C8C-81CC-2C2AD555BC29}" type="presOf" srcId="{40C61317-0C44-40A8-B1E5-0549DCA030D6}" destId="{29EE0B7C-019E-4374-A4AA-0BEC679C15AB}" srcOrd="0" destOrd="0" presId="urn:microsoft.com/office/officeart/2005/8/layout/matrix2"/>
    <dgm:cxn modelId="{0225CF24-DC50-4F9C-8398-10F88217A87A}" type="presOf" srcId="{204A426B-0969-4A01-8327-BC94E157029D}" destId="{CE231D82-9941-44A3-8059-42CAC74FD29D}" srcOrd="0" destOrd="0" presId="urn:microsoft.com/office/officeart/2005/8/layout/matrix2"/>
    <dgm:cxn modelId="{FE970635-16C3-4D81-9257-6D1F35FE14FE}" srcId="{40C61317-0C44-40A8-B1E5-0549DCA030D6}" destId="{68CA41F6-82B6-4C2C-B3F9-F21F802E80E5}" srcOrd="0" destOrd="0" parTransId="{01E4CAC6-6CA2-4321-AB6A-AE3B1F52A9CE}" sibTransId="{2AC70F48-ED79-4D57-820B-FE931EBDA221}"/>
    <dgm:cxn modelId="{78FD7B35-F953-40D1-9A7A-DDA6747E0BD5}" srcId="{40C61317-0C44-40A8-B1E5-0549DCA030D6}" destId="{204A426B-0969-4A01-8327-BC94E157029D}" srcOrd="3" destOrd="0" parTransId="{FDE9595A-88A0-414B-B521-784B0CEED033}" sibTransId="{8FA3C1E6-A94D-49C0-B5EA-C68071BDD6BD}"/>
    <dgm:cxn modelId="{8B85F542-54AE-4E58-9DE8-3C7231A49B04}" srcId="{40C61317-0C44-40A8-B1E5-0549DCA030D6}" destId="{13157138-D17A-4AA2-87F2-C8BDAA560083}" srcOrd="1" destOrd="0" parTransId="{8CD17D40-1612-4E6F-9648-664E21867C4E}" sibTransId="{06337E19-2330-4663-9275-D2F63DCA8123}"/>
    <dgm:cxn modelId="{C9C9B469-050E-432F-922D-82FE04DEDFAC}" type="presOf" srcId="{13157138-D17A-4AA2-87F2-C8BDAA560083}" destId="{36E72E6C-EB35-423E-88F0-D05C0A97E510}" srcOrd="0" destOrd="0" presId="urn:microsoft.com/office/officeart/2005/8/layout/matrix2"/>
    <dgm:cxn modelId="{2992AD9E-D5FB-4061-A16C-E63A7DF83E07}" type="presOf" srcId="{68CA41F6-82B6-4C2C-B3F9-F21F802E80E5}" destId="{E6A03DB4-8B25-4433-9317-C20C7861B50F}" srcOrd="0" destOrd="0" presId="urn:microsoft.com/office/officeart/2005/8/layout/matrix2"/>
    <dgm:cxn modelId="{9409F7AF-8AB6-4F83-A558-CE77EAC451F5}" type="presOf" srcId="{44116AE0-2406-4201-899E-5EB4712462D9}" destId="{66BC1CA7-E161-4E53-A9C4-A424804A4712}" srcOrd="0" destOrd="0" presId="urn:microsoft.com/office/officeart/2005/8/layout/matrix2"/>
    <dgm:cxn modelId="{4953B3CB-2ABC-4B74-995F-C65456303D89}" srcId="{40C61317-0C44-40A8-B1E5-0549DCA030D6}" destId="{44116AE0-2406-4201-899E-5EB4712462D9}" srcOrd="2" destOrd="0" parTransId="{23A71368-A7C1-4FFA-BBE0-E47F7534E8E5}" sibTransId="{70DBEAF6-8952-4766-BB58-69892EB5B0CA}"/>
    <dgm:cxn modelId="{E3FD1F29-7B17-4FEA-A93C-C75F2F942897}" type="presParOf" srcId="{29EE0B7C-019E-4374-A4AA-0BEC679C15AB}" destId="{0AACAAFA-E6AE-4A9A-83F3-D39FE556F6AE}" srcOrd="0" destOrd="0" presId="urn:microsoft.com/office/officeart/2005/8/layout/matrix2"/>
    <dgm:cxn modelId="{06CF9CF9-9730-4771-B760-E7EC47AA5554}" type="presParOf" srcId="{29EE0B7C-019E-4374-A4AA-0BEC679C15AB}" destId="{E6A03DB4-8B25-4433-9317-C20C7861B50F}" srcOrd="1" destOrd="0" presId="urn:microsoft.com/office/officeart/2005/8/layout/matrix2"/>
    <dgm:cxn modelId="{8C14C1B0-A5A3-4AFE-B65F-5741E752EB9A}" type="presParOf" srcId="{29EE0B7C-019E-4374-A4AA-0BEC679C15AB}" destId="{36E72E6C-EB35-423E-88F0-D05C0A97E510}" srcOrd="2" destOrd="0" presId="urn:microsoft.com/office/officeart/2005/8/layout/matrix2"/>
    <dgm:cxn modelId="{1DE737E1-527B-41EC-BB61-44ABC83E4ECB}" type="presParOf" srcId="{29EE0B7C-019E-4374-A4AA-0BEC679C15AB}" destId="{66BC1CA7-E161-4E53-A9C4-A424804A4712}" srcOrd="3" destOrd="0" presId="urn:microsoft.com/office/officeart/2005/8/layout/matrix2"/>
    <dgm:cxn modelId="{2EA80ECB-1CB6-479E-9276-BCFF0D82600C}" type="presParOf" srcId="{29EE0B7C-019E-4374-A4AA-0BEC679C15AB}" destId="{CE231D82-9941-44A3-8059-42CAC74FD29D}"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C13F96F-3CA4-4058-B0B2-87D2448C5A2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CAF9C47-9B5F-452A-A0B3-279BF91D2C75}">
      <dgm:prSet/>
      <dgm:spPr/>
      <dgm:t>
        <a:bodyPr/>
        <a:lstStyle/>
        <a:p>
          <a:r>
            <a:rPr lang="en-US" i="1"/>
            <a:t>Concepts</a:t>
          </a:r>
          <a:endParaRPr lang="en-US"/>
        </a:p>
      </dgm:t>
    </dgm:pt>
    <dgm:pt modelId="{9F4CF839-C2A2-4379-B5D6-CF58D769D564}" type="parTrans" cxnId="{B3647318-3573-4C15-B3D3-589369D5D890}">
      <dgm:prSet/>
      <dgm:spPr/>
      <dgm:t>
        <a:bodyPr/>
        <a:lstStyle/>
        <a:p>
          <a:endParaRPr lang="en-US"/>
        </a:p>
      </dgm:t>
    </dgm:pt>
    <dgm:pt modelId="{3DDB075B-295D-42B8-97AE-221103571C50}" type="sibTrans" cxnId="{B3647318-3573-4C15-B3D3-589369D5D890}">
      <dgm:prSet/>
      <dgm:spPr/>
      <dgm:t>
        <a:bodyPr/>
        <a:lstStyle/>
        <a:p>
          <a:endParaRPr lang="en-US"/>
        </a:p>
      </dgm:t>
    </dgm:pt>
    <dgm:pt modelId="{E80E047D-3EA2-4DFC-B053-46C15FA03972}">
      <dgm:prSet/>
      <dgm:spPr/>
      <dgm:t>
        <a:bodyPr/>
        <a:lstStyle/>
        <a:p>
          <a:r>
            <a:rPr lang="en-US" i="1"/>
            <a:t>Notations</a:t>
          </a:r>
          <a:endParaRPr lang="en-US"/>
        </a:p>
      </dgm:t>
    </dgm:pt>
    <dgm:pt modelId="{583E8B01-D64C-4D41-B10D-B88B3DEC0182}" type="parTrans" cxnId="{635C0725-B64E-44D8-A10F-7763C86A631D}">
      <dgm:prSet/>
      <dgm:spPr/>
      <dgm:t>
        <a:bodyPr/>
        <a:lstStyle/>
        <a:p>
          <a:endParaRPr lang="en-US"/>
        </a:p>
      </dgm:t>
    </dgm:pt>
    <dgm:pt modelId="{456A2831-C89A-4B19-BB8B-E966A08A990B}" type="sibTrans" cxnId="{635C0725-B64E-44D8-A10F-7763C86A631D}">
      <dgm:prSet/>
      <dgm:spPr/>
      <dgm:t>
        <a:bodyPr/>
        <a:lstStyle/>
        <a:p>
          <a:endParaRPr lang="en-US"/>
        </a:p>
      </dgm:t>
    </dgm:pt>
    <dgm:pt modelId="{750C847E-10F0-47C9-A4E3-7C37C13C4E78}">
      <dgm:prSet/>
      <dgm:spPr/>
      <dgm:t>
        <a:bodyPr/>
        <a:lstStyle/>
        <a:p>
          <a:r>
            <a:rPr lang="en-US" i="1"/>
            <a:t>Process and rules</a:t>
          </a:r>
          <a:endParaRPr lang="en-US"/>
        </a:p>
      </dgm:t>
    </dgm:pt>
    <dgm:pt modelId="{974DAC6D-E672-453E-8665-7F4733CF0905}" type="parTrans" cxnId="{1957C451-2D4C-4A7F-808D-2A187EA37CEC}">
      <dgm:prSet/>
      <dgm:spPr/>
      <dgm:t>
        <a:bodyPr/>
        <a:lstStyle/>
        <a:p>
          <a:endParaRPr lang="en-US"/>
        </a:p>
      </dgm:t>
    </dgm:pt>
    <dgm:pt modelId="{0442436C-4825-4791-A8CE-A4407575484B}" type="sibTrans" cxnId="{1957C451-2D4C-4A7F-808D-2A187EA37CEC}">
      <dgm:prSet/>
      <dgm:spPr/>
      <dgm:t>
        <a:bodyPr/>
        <a:lstStyle/>
        <a:p>
          <a:endParaRPr lang="en-US"/>
        </a:p>
      </dgm:t>
    </dgm:pt>
    <dgm:pt modelId="{FF823DDD-132B-4823-ACB6-1CD136117B9C}">
      <dgm:prSet/>
      <dgm:spPr/>
      <dgm:t>
        <a:bodyPr/>
        <a:lstStyle/>
        <a:p>
          <a:r>
            <a:rPr lang="en-US" i="1"/>
            <a:t>Tools</a:t>
          </a:r>
          <a:endParaRPr lang="en-US"/>
        </a:p>
      </dgm:t>
    </dgm:pt>
    <dgm:pt modelId="{13FDE3C8-0BA2-4941-A548-966617F7FD9F}" type="parTrans" cxnId="{948B3C81-7DA1-423C-970C-CE8B52EA89D0}">
      <dgm:prSet/>
      <dgm:spPr/>
      <dgm:t>
        <a:bodyPr/>
        <a:lstStyle/>
        <a:p>
          <a:endParaRPr lang="en-US"/>
        </a:p>
      </dgm:t>
    </dgm:pt>
    <dgm:pt modelId="{588563DB-ABB3-4B72-966C-E6E66DA888B6}" type="sibTrans" cxnId="{948B3C81-7DA1-423C-970C-CE8B52EA89D0}">
      <dgm:prSet/>
      <dgm:spPr/>
      <dgm:t>
        <a:bodyPr/>
        <a:lstStyle/>
        <a:p>
          <a:endParaRPr lang="en-US"/>
        </a:p>
      </dgm:t>
    </dgm:pt>
    <dgm:pt modelId="{3D57F52B-B7F6-4A74-8979-DBBB6EE98519}" type="pres">
      <dgm:prSet presAssocID="{3C13F96F-3CA4-4058-B0B2-87D2448C5A2F}" presName="root" presStyleCnt="0">
        <dgm:presLayoutVars>
          <dgm:dir/>
          <dgm:resizeHandles val="exact"/>
        </dgm:presLayoutVars>
      </dgm:prSet>
      <dgm:spPr/>
    </dgm:pt>
    <dgm:pt modelId="{5AB7FA0C-DB49-4141-BA46-5F7914819B44}" type="pres">
      <dgm:prSet presAssocID="{2CAF9C47-9B5F-452A-A0B3-279BF91D2C75}" presName="compNode" presStyleCnt="0"/>
      <dgm:spPr/>
    </dgm:pt>
    <dgm:pt modelId="{90901F35-7FFB-4F15-889D-366EA516C102}" type="pres">
      <dgm:prSet presAssocID="{2CAF9C47-9B5F-452A-A0B3-279BF91D2C75}" presName="bgRect" presStyleLbl="bgShp" presStyleIdx="0" presStyleCnt="4"/>
      <dgm:spPr/>
    </dgm:pt>
    <dgm:pt modelId="{3B6D8F67-68C0-4351-A10E-FE0E14874877}" type="pres">
      <dgm:prSet presAssocID="{2CAF9C47-9B5F-452A-A0B3-279BF91D2C7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F986BDDD-90A2-421F-9D24-654A9B5B0581}" type="pres">
      <dgm:prSet presAssocID="{2CAF9C47-9B5F-452A-A0B3-279BF91D2C75}" presName="spaceRect" presStyleCnt="0"/>
      <dgm:spPr/>
    </dgm:pt>
    <dgm:pt modelId="{0D352A1B-CAD4-465D-9227-2F76530CB92B}" type="pres">
      <dgm:prSet presAssocID="{2CAF9C47-9B5F-452A-A0B3-279BF91D2C75}" presName="parTx" presStyleLbl="revTx" presStyleIdx="0" presStyleCnt="4">
        <dgm:presLayoutVars>
          <dgm:chMax val="0"/>
          <dgm:chPref val="0"/>
        </dgm:presLayoutVars>
      </dgm:prSet>
      <dgm:spPr/>
    </dgm:pt>
    <dgm:pt modelId="{F3797111-62C9-45C9-99EA-42D3EA7DDE5E}" type="pres">
      <dgm:prSet presAssocID="{3DDB075B-295D-42B8-97AE-221103571C50}" presName="sibTrans" presStyleCnt="0"/>
      <dgm:spPr/>
    </dgm:pt>
    <dgm:pt modelId="{F9F5E8E4-9CF3-4E4A-BE2C-96A092A0F058}" type="pres">
      <dgm:prSet presAssocID="{E80E047D-3EA2-4DFC-B053-46C15FA03972}" presName="compNode" presStyleCnt="0"/>
      <dgm:spPr/>
    </dgm:pt>
    <dgm:pt modelId="{1F9B1A78-CD59-4ED4-8F2E-8058DBC09F8C}" type="pres">
      <dgm:prSet presAssocID="{E80E047D-3EA2-4DFC-B053-46C15FA03972}" presName="bgRect" presStyleLbl="bgShp" presStyleIdx="1" presStyleCnt="4"/>
      <dgm:spPr/>
    </dgm:pt>
    <dgm:pt modelId="{C3CB3D74-AEF2-4D77-86D9-3D8D93DFAF5C}" type="pres">
      <dgm:prSet presAssocID="{E80E047D-3EA2-4DFC-B053-46C15FA0397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Juggler"/>
        </a:ext>
      </dgm:extLst>
    </dgm:pt>
    <dgm:pt modelId="{C6A69BCE-ACD7-4100-809E-370CEF0AA10F}" type="pres">
      <dgm:prSet presAssocID="{E80E047D-3EA2-4DFC-B053-46C15FA03972}" presName="spaceRect" presStyleCnt="0"/>
      <dgm:spPr/>
    </dgm:pt>
    <dgm:pt modelId="{969E79DC-A02E-426F-896B-733EBBF4E87F}" type="pres">
      <dgm:prSet presAssocID="{E80E047D-3EA2-4DFC-B053-46C15FA03972}" presName="parTx" presStyleLbl="revTx" presStyleIdx="1" presStyleCnt="4">
        <dgm:presLayoutVars>
          <dgm:chMax val="0"/>
          <dgm:chPref val="0"/>
        </dgm:presLayoutVars>
      </dgm:prSet>
      <dgm:spPr/>
    </dgm:pt>
    <dgm:pt modelId="{964C7568-5151-436E-8F40-977B009BC414}" type="pres">
      <dgm:prSet presAssocID="{456A2831-C89A-4B19-BB8B-E966A08A990B}" presName="sibTrans" presStyleCnt="0"/>
      <dgm:spPr/>
    </dgm:pt>
    <dgm:pt modelId="{C6ED45EB-9C1B-480E-ABAA-696EB0750D90}" type="pres">
      <dgm:prSet presAssocID="{750C847E-10F0-47C9-A4E3-7C37C13C4E78}" presName="compNode" presStyleCnt="0"/>
      <dgm:spPr/>
    </dgm:pt>
    <dgm:pt modelId="{2014FCBD-2C4D-44BC-BF74-3697F93A99A2}" type="pres">
      <dgm:prSet presAssocID="{750C847E-10F0-47C9-A4E3-7C37C13C4E78}" presName="bgRect" presStyleLbl="bgShp" presStyleIdx="2" presStyleCnt="4"/>
      <dgm:spPr/>
    </dgm:pt>
    <dgm:pt modelId="{B9B4CF2F-9220-497D-B29D-99871CE34741}" type="pres">
      <dgm:prSet presAssocID="{750C847E-10F0-47C9-A4E3-7C37C13C4E7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 List"/>
        </a:ext>
      </dgm:extLst>
    </dgm:pt>
    <dgm:pt modelId="{ECF12549-0AAD-4CF4-BD62-D5305ADB8182}" type="pres">
      <dgm:prSet presAssocID="{750C847E-10F0-47C9-A4E3-7C37C13C4E78}" presName="spaceRect" presStyleCnt="0"/>
      <dgm:spPr/>
    </dgm:pt>
    <dgm:pt modelId="{6C0ABC15-B8D2-4070-A47B-1BFE578323DC}" type="pres">
      <dgm:prSet presAssocID="{750C847E-10F0-47C9-A4E3-7C37C13C4E78}" presName="parTx" presStyleLbl="revTx" presStyleIdx="2" presStyleCnt="4">
        <dgm:presLayoutVars>
          <dgm:chMax val="0"/>
          <dgm:chPref val="0"/>
        </dgm:presLayoutVars>
      </dgm:prSet>
      <dgm:spPr/>
    </dgm:pt>
    <dgm:pt modelId="{505AA3AE-7CAB-4B07-988D-0AF1D80BC00F}" type="pres">
      <dgm:prSet presAssocID="{0442436C-4825-4791-A8CE-A4407575484B}" presName="sibTrans" presStyleCnt="0"/>
      <dgm:spPr/>
    </dgm:pt>
    <dgm:pt modelId="{4C2F3742-4EED-4AD6-A11C-39FCE72CB050}" type="pres">
      <dgm:prSet presAssocID="{FF823DDD-132B-4823-ACB6-1CD136117B9C}" presName="compNode" presStyleCnt="0"/>
      <dgm:spPr/>
    </dgm:pt>
    <dgm:pt modelId="{018DEF28-6904-4F5E-82AA-45C3FDB55CFA}" type="pres">
      <dgm:prSet presAssocID="{FF823DDD-132B-4823-ACB6-1CD136117B9C}" presName="bgRect" presStyleLbl="bgShp" presStyleIdx="3" presStyleCnt="4"/>
      <dgm:spPr/>
    </dgm:pt>
    <dgm:pt modelId="{CCDC6FA1-CD60-40B9-9214-125431AF9795}" type="pres">
      <dgm:prSet presAssocID="{FF823DDD-132B-4823-ACB6-1CD136117B9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ools"/>
        </a:ext>
      </dgm:extLst>
    </dgm:pt>
    <dgm:pt modelId="{F19C7AFF-EBE1-4473-BADE-5864548D16ED}" type="pres">
      <dgm:prSet presAssocID="{FF823DDD-132B-4823-ACB6-1CD136117B9C}" presName="spaceRect" presStyleCnt="0"/>
      <dgm:spPr/>
    </dgm:pt>
    <dgm:pt modelId="{0570FFB7-E412-4AEA-A16D-8581978E858A}" type="pres">
      <dgm:prSet presAssocID="{FF823DDD-132B-4823-ACB6-1CD136117B9C}" presName="parTx" presStyleLbl="revTx" presStyleIdx="3" presStyleCnt="4">
        <dgm:presLayoutVars>
          <dgm:chMax val="0"/>
          <dgm:chPref val="0"/>
        </dgm:presLayoutVars>
      </dgm:prSet>
      <dgm:spPr/>
    </dgm:pt>
  </dgm:ptLst>
  <dgm:cxnLst>
    <dgm:cxn modelId="{B3647318-3573-4C15-B3D3-589369D5D890}" srcId="{3C13F96F-3CA4-4058-B0B2-87D2448C5A2F}" destId="{2CAF9C47-9B5F-452A-A0B3-279BF91D2C75}" srcOrd="0" destOrd="0" parTransId="{9F4CF839-C2A2-4379-B5D6-CF58D769D564}" sibTransId="{3DDB075B-295D-42B8-97AE-221103571C50}"/>
    <dgm:cxn modelId="{635C0725-B64E-44D8-A10F-7763C86A631D}" srcId="{3C13F96F-3CA4-4058-B0B2-87D2448C5A2F}" destId="{E80E047D-3EA2-4DFC-B053-46C15FA03972}" srcOrd="1" destOrd="0" parTransId="{583E8B01-D64C-4D41-B10D-B88B3DEC0182}" sibTransId="{456A2831-C89A-4B19-BB8B-E966A08A990B}"/>
    <dgm:cxn modelId="{09E2804A-B6E6-4DBB-97DB-29A2319E83A8}" type="presOf" srcId="{E80E047D-3EA2-4DFC-B053-46C15FA03972}" destId="{969E79DC-A02E-426F-896B-733EBBF4E87F}" srcOrd="0" destOrd="0" presId="urn:microsoft.com/office/officeart/2018/2/layout/IconVerticalSolidList"/>
    <dgm:cxn modelId="{C378E04D-3630-4D2D-9D44-DB5B6E3501C7}" type="presOf" srcId="{2CAF9C47-9B5F-452A-A0B3-279BF91D2C75}" destId="{0D352A1B-CAD4-465D-9227-2F76530CB92B}" srcOrd="0" destOrd="0" presId="urn:microsoft.com/office/officeart/2018/2/layout/IconVerticalSolidList"/>
    <dgm:cxn modelId="{1957C451-2D4C-4A7F-808D-2A187EA37CEC}" srcId="{3C13F96F-3CA4-4058-B0B2-87D2448C5A2F}" destId="{750C847E-10F0-47C9-A4E3-7C37C13C4E78}" srcOrd="2" destOrd="0" parTransId="{974DAC6D-E672-453E-8665-7F4733CF0905}" sibTransId="{0442436C-4825-4791-A8CE-A4407575484B}"/>
    <dgm:cxn modelId="{948B3C81-7DA1-423C-970C-CE8B52EA89D0}" srcId="{3C13F96F-3CA4-4058-B0B2-87D2448C5A2F}" destId="{FF823DDD-132B-4823-ACB6-1CD136117B9C}" srcOrd="3" destOrd="0" parTransId="{13FDE3C8-0BA2-4941-A548-966617F7FD9F}" sibTransId="{588563DB-ABB3-4B72-966C-E6E66DA888B6}"/>
    <dgm:cxn modelId="{DD4983A4-2A28-42AF-A2AD-BBEEAFFFEF9D}" type="presOf" srcId="{FF823DDD-132B-4823-ACB6-1CD136117B9C}" destId="{0570FFB7-E412-4AEA-A16D-8581978E858A}" srcOrd="0" destOrd="0" presId="urn:microsoft.com/office/officeart/2018/2/layout/IconVerticalSolidList"/>
    <dgm:cxn modelId="{9D9B8CD4-8BFB-4775-B2B5-EEB4B03397EA}" type="presOf" srcId="{750C847E-10F0-47C9-A4E3-7C37C13C4E78}" destId="{6C0ABC15-B8D2-4070-A47B-1BFE578323DC}" srcOrd="0" destOrd="0" presId="urn:microsoft.com/office/officeart/2018/2/layout/IconVerticalSolidList"/>
    <dgm:cxn modelId="{34E58AFB-ABB2-477D-AF0C-596B203A0997}" type="presOf" srcId="{3C13F96F-3CA4-4058-B0B2-87D2448C5A2F}" destId="{3D57F52B-B7F6-4A74-8979-DBBB6EE98519}" srcOrd="0" destOrd="0" presId="urn:microsoft.com/office/officeart/2018/2/layout/IconVerticalSolidList"/>
    <dgm:cxn modelId="{FF92CF0B-8B87-436B-91D1-D0F2C2A5F424}" type="presParOf" srcId="{3D57F52B-B7F6-4A74-8979-DBBB6EE98519}" destId="{5AB7FA0C-DB49-4141-BA46-5F7914819B44}" srcOrd="0" destOrd="0" presId="urn:microsoft.com/office/officeart/2018/2/layout/IconVerticalSolidList"/>
    <dgm:cxn modelId="{7DFF1A96-7E7F-4507-B7C2-6D7C2F720E08}" type="presParOf" srcId="{5AB7FA0C-DB49-4141-BA46-5F7914819B44}" destId="{90901F35-7FFB-4F15-889D-366EA516C102}" srcOrd="0" destOrd="0" presId="urn:microsoft.com/office/officeart/2018/2/layout/IconVerticalSolidList"/>
    <dgm:cxn modelId="{ACEB4C20-F94B-4BE0-8F74-95EFE1268277}" type="presParOf" srcId="{5AB7FA0C-DB49-4141-BA46-5F7914819B44}" destId="{3B6D8F67-68C0-4351-A10E-FE0E14874877}" srcOrd="1" destOrd="0" presId="urn:microsoft.com/office/officeart/2018/2/layout/IconVerticalSolidList"/>
    <dgm:cxn modelId="{34A94284-D133-4CC3-8B8A-47F9C220493C}" type="presParOf" srcId="{5AB7FA0C-DB49-4141-BA46-5F7914819B44}" destId="{F986BDDD-90A2-421F-9D24-654A9B5B0581}" srcOrd="2" destOrd="0" presId="urn:microsoft.com/office/officeart/2018/2/layout/IconVerticalSolidList"/>
    <dgm:cxn modelId="{7567439C-B72F-419B-9ECA-F8E7BEBFBFD6}" type="presParOf" srcId="{5AB7FA0C-DB49-4141-BA46-5F7914819B44}" destId="{0D352A1B-CAD4-465D-9227-2F76530CB92B}" srcOrd="3" destOrd="0" presId="urn:microsoft.com/office/officeart/2018/2/layout/IconVerticalSolidList"/>
    <dgm:cxn modelId="{E727BB52-3370-4D2A-AB67-95F2262C089A}" type="presParOf" srcId="{3D57F52B-B7F6-4A74-8979-DBBB6EE98519}" destId="{F3797111-62C9-45C9-99EA-42D3EA7DDE5E}" srcOrd="1" destOrd="0" presId="urn:microsoft.com/office/officeart/2018/2/layout/IconVerticalSolidList"/>
    <dgm:cxn modelId="{8356521F-D769-40DF-B484-2F31FA046EE6}" type="presParOf" srcId="{3D57F52B-B7F6-4A74-8979-DBBB6EE98519}" destId="{F9F5E8E4-9CF3-4E4A-BE2C-96A092A0F058}" srcOrd="2" destOrd="0" presId="urn:microsoft.com/office/officeart/2018/2/layout/IconVerticalSolidList"/>
    <dgm:cxn modelId="{317083BC-DF08-4B54-A035-0A7AC465121D}" type="presParOf" srcId="{F9F5E8E4-9CF3-4E4A-BE2C-96A092A0F058}" destId="{1F9B1A78-CD59-4ED4-8F2E-8058DBC09F8C}" srcOrd="0" destOrd="0" presId="urn:microsoft.com/office/officeart/2018/2/layout/IconVerticalSolidList"/>
    <dgm:cxn modelId="{547D839C-581E-4157-977C-EF7CA7D20AE2}" type="presParOf" srcId="{F9F5E8E4-9CF3-4E4A-BE2C-96A092A0F058}" destId="{C3CB3D74-AEF2-4D77-86D9-3D8D93DFAF5C}" srcOrd="1" destOrd="0" presId="urn:microsoft.com/office/officeart/2018/2/layout/IconVerticalSolidList"/>
    <dgm:cxn modelId="{04E6B2FC-83AC-4892-85D6-86F23BF32437}" type="presParOf" srcId="{F9F5E8E4-9CF3-4E4A-BE2C-96A092A0F058}" destId="{C6A69BCE-ACD7-4100-809E-370CEF0AA10F}" srcOrd="2" destOrd="0" presId="urn:microsoft.com/office/officeart/2018/2/layout/IconVerticalSolidList"/>
    <dgm:cxn modelId="{A922447D-B4F4-443B-B923-D8E05D5CB53F}" type="presParOf" srcId="{F9F5E8E4-9CF3-4E4A-BE2C-96A092A0F058}" destId="{969E79DC-A02E-426F-896B-733EBBF4E87F}" srcOrd="3" destOrd="0" presId="urn:microsoft.com/office/officeart/2018/2/layout/IconVerticalSolidList"/>
    <dgm:cxn modelId="{A36CDA2E-8410-4211-A9CD-2FA8ADC28994}" type="presParOf" srcId="{3D57F52B-B7F6-4A74-8979-DBBB6EE98519}" destId="{964C7568-5151-436E-8F40-977B009BC414}" srcOrd="3" destOrd="0" presId="urn:microsoft.com/office/officeart/2018/2/layout/IconVerticalSolidList"/>
    <dgm:cxn modelId="{92DC15D2-5DF9-46BC-9B71-3DA85E9D9C5D}" type="presParOf" srcId="{3D57F52B-B7F6-4A74-8979-DBBB6EE98519}" destId="{C6ED45EB-9C1B-480E-ABAA-696EB0750D90}" srcOrd="4" destOrd="0" presId="urn:microsoft.com/office/officeart/2018/2/layout/IconVerticalSolidList"/>
    <dgm:cxn modelId="{BD79517C-48FD-4AEC-896F-C0BDD1E03A06}" type="presParOf" srcId="{C6ED45EB-9C1B-480E-ABAA-696EB0750D90}" destId="{2014FCBD-2C4D-44BC-BF74-3697F93A99A2}" srcOrd="0" destOrd="0" presId="urn:microsoft.com/office/officeart/2018/2/layout/IconVerticalSolidList"/>
    <dgm:cxn modelId="{02573881-9596-47EE-B27E-24AC148E3F36}" type="presParOf" srcId="{C6ED45EB-9C1B-480E-ABAA-696EB0750D90}" destId="{B9B4CF2F-9220-497D-B29D-99871CE34741}" srcOrd="1" destOrd="0" presId="urn:microsoft.com/office/officeart/2018/2/layout/IconVerticalSolidList"/>
    <dgm:cxn modelId="{FBE3A00A-8DE2-40B9-A40D-405334B379C6}" type="presParOf" srcId="{C6ED45EB-9C1B-480E-ABAA-696EB0750D90}" destId="{ECF12549-0AAD-4CF4-BD62-D5305ADB8182}" srcOrd="2" destOrd="0" presId="urn:microsoft.com/office/officeart/2018/2/layout/IconVerticalSolidList"/>
    <dgm:cxn modelId="{6257BF7B-458C-4EBC-B3E1-080C5B2203FE}" type="presParOf" srcId="{C6ED45EB-9C1B-480E-ABAA-696EB0750D90}" destId="{6C0ABC15-B8D2-4070-A47B-1BFE578323DC}" srcOrd="3" destOrd="0" presId="urn:microsoft.com/office/officeart/2018/2/layout/IconVerticalSolidList"/>
    <dgm:cxn modelId="{2038E9E2-65B5-4E5A-8126-B1410D6E9475}" type="presParOf" srcId="{3D57F52B-B7F6-4A74-8979-DBBB6EE98519}" destId="{505AA3AE-7CAB-4B07-988D-0AF1D80BC00F}" srcOrd="5" destOrd="0" presId="urn:microsoft.com/office/officeart/2018/2/layout/IconVerticalSolidList"/>
    <dgm:cxn modelId="{393ADFBA-6112-4925-8226-AFB752344E77}" type="presParOf" srcId="{3D57F52B-B7F6-4A74-8979-DBBB6EE98519}" destId="{4C2F3742-4EED-4AD6-A11C-39FCE72CB050}" srcOrd="6" destOrd="0" presId="urn:microsoft.com/office/officeart/2018/2/layout/IconVerticalSolidList"/>
    <dgm:cxn modelId="{1769AFFF-3B67-4D18-A489-2D31C453C52F}" type="presParOf" srcId="{4C2F3742-4EED-4AD6-A11C-39FCE72CB050}" destId="{018DEF28-6904-4F5E-82AA-45C3FDB55CFA}" srcOrd="0" destOrd="0" presId="urn:microsoft.com/office/officeart/2018/2/layout/IconVerticalSolidList"/>
    <dgm:cxn modelId="{9A6EBD2C-2AE4-440E-B6FA-9B148F2991EC}" type="presParOf" srcId="{4C2F3742-4EED-4AD6-A11C-39FCE72CB050}" destId="{CCDC6FA1-CD60-40B9-9214-125431AF9795}" srcOrd="1" destOrd="0" presId="urn:microsoft.com/office/officeart/2018/2/layout/IconVerticalSolidList"/>
    <dgm:cxn modelId="{FE61CEFC-A859-4661-9874-25F7C16CD44F}" type="presParOf" srcId="{4C2F3742-4EED-4AD6-A11C-39FCE72CB050}" destId="{F19C7AFF-EBE1-4473-BADE-5864548D16ED}" srcOrd="2" destOrd="0" presId="urn:microsoft.com/office/officeart/2018/2/layout/IconVerticalSolidList"/>
    <dgm:cxn modelId="{5D3605DC-2ABF-48B6-A274-AE430EF7D43D}" type="presParOf" srcId="{4C2F3742-4EED-4AD6-A11C-39FCE72CB050}" destId="{0570FFB7-E412-4AEA-A16D-8581978E858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4367DBF-9EE0-42B7-9172-D1035C74A9D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5D375AA-7D2B-4607-BC59-19DE65CA9E0C}">
      <dgm:prSet/>
      <dgm:spPr/>
      <dgm:t>
        <a:bodyPr/>
        <a:lstStyle/>
        <a:p>
          <a:r>
            <a:rPr lang="en-US" dirty="0"/>
            <a:t>Domain-driven design (DDD) is an approach to software development based on two main principles</a:t>
          </a:r>
        </a:p>
      </dgm:t>
    </dgm:pt>
    <dgm:pt modelId="{D3E6AA7F-F321-431C-9E14-86D8A936C55D}" type="parTrans" cxnId="{EA65127A-E419-47FE-AD1F-7B837020D382}">
      <dgm:prSet/>
      <dgm:spPr/>
      <dgm:t>
        <a:bodyPr/>
        <a:lstStyle/>
        <a:p>
          <a:endParaRPr lang="en-US"/>
        </a:p>
      </dgm:t>
    </dgm:pt>
    <dgm:pt modelId="{CD64CC5F-1C24-4F16-A430-12762FD45AE0}" type="sibTrans" cxnId="{EA65127A-E419-47FE-AD1F-7B837020D382}">
      <dgm:prSet/>
      <dgm:spPr/>
      <dgm:t>
        <a:bodyPr/>
        <a:lstStyle/>
        <a:p>
          <a:endParaRPr lang="en-US"/>
        </a:p>
      </dgm:t>
    </dgm:pt>
    <dgm:pt modelId="{41B95DEE-E22C-44EB-AE21-E24316CA89BF}">
      <dgm:prSet/>
      <dgm:spPr/>
      <dgm:t>
        <a:bodyPr/>
        <a:lstStyle/>
        <a:p>
          <a:r>
            <a:rPr lang="en-US"/>
            <a:t>The primary focus of a software project should be the domain itself and not the technical details.</a:t>
          </a:r>
        </a:p>
      </dgm:t>
    </dgm:pt>
    <dgm:pt modelId="{6CB6A929-6FC5-404B-B9AD-B9AF8F378087}" type="parTrans" cxnId="{9D299BC6-0E9A-4C54-BEE1-158FAE107758}">
      <dgm:prSet/>
      <dgm:spPr/>
      <dgm:t>
        <a:bodyPr/>
        <a:lstStyle/>
        <a:p>
          <a:endParaRPr lang="en-US"/>
        </a:p>
      </dgm:t>
    </dgm:pt>
    <dgm:pt modelId="{4DD5D61F-66CE-484D-89C9-6E9BC632FFB8}" type="sibTrans" cxnId="{9D299BC6-0E9A-4C54-BEE1-158FAE107758}">
      <dgm:prSet/>
      <dgm:spPr/>
      <dgm:t>
        <a:bodyPr/>
        <a:lstStyle/>
        <a:p>
          <a:endParaRPr lang="en-US"/>
        </a:p>
      </dgm:t>
    </dgm:pt>
    <dgm:pt modelId="{CA686E63-284F-48A0-9680-AEDACE42EA79}">
      <dgm:prSet/>
      <dgm:spPr/>
      <dgm:t>
        <a:bodyPr/>
        <a:lstStyle/>
        <a:p>
          <a:r>
            <a:rPr lang="en-US"/>
            <a:t>Complex domain designs should be based on a model</a:t>
          </a:r>
        </a:p>
      </dgm:t>
    </dgm:pt>
    <dgm:pt modelId="{1670FEBB-E58B-4B8B-A1BB-F05D0510A450}" type="parTrans" cxnId="{DE527676-6660-42A1-9B6F-5B54E8EDF885}">
      <dgm:prSet/>
      <dgm:spPr/>
      <dgm:t>
        <a:bodyPr/>
        <a:lstStyle/>
        <a:p>
          <a:endParaRPr lang="en-US"/>
        </a:p>
      </dgm:t>
    </dgm:pt>
    <dgm:pt modelId="{17302BDC-DEA0-4E27-BC27-B49D0C560099}" type="sibTrans" cxnId="{DE527676-6660-42A1-9B6F-5B54E8EDF885}">
      <dgm:prSet/>
      <dgm:spPr/>
      <dgm:t>
        <a:bodyPr/>
        <a:lstStyle/>
        <a:p>
          <a:endParaRPr lang="en-US"/>
        </a:p>
      </dgm:t>
    </dgm:pt>
    <dgm:pt modelId="{82964671-E7D0-4EF7-BE8C-BAD440336CE5}">
      <dgm:prSet/>
      <dgm:spPr/>
      <dgm:t>
        <a:bodyPr/>
        <a:lstStyle/>
        <a:p>
          <a:r>
            <a:rPr lang="en-US" b="1"/>
            <a:t>MDE can be regarded as a framework that provides the techniques to put DDD in practice</a:t>
          </a:r>
          <a:endParaRPr lang="en-US"/>
        </a:p>
      </dgm:t>
    </dgm:pt>
    <dgm:pt modelId="{FE3F2C27-7CB7-4C34-B5EA-C1BC1E19EDF6}" type="parTrans" cxnId="{B06A5A32-9D07-4099-8279-38DFF1A368D7}">
      <dgm:prSet/>
      <dgm:spPr/>
      <dgm:t>
        <a:bodyPr/>
        <a:lstStyle/>
        <a:p>
          <a:endParaRPr lang="en-US"/>
        </a:p>
      </dgm:t>
    </dgm:pt>
    <dgm:pt modelId="{9498C8B6-46EF-4944-A6E3-CD897901A2EB}" type="sibTrans" cxnId="{B06A5A32-9D07-4099-8279-38DFF1A368D7}">
      <dgm:prSet/>
      <dgm:spPr/>
      <dgm:t>
        <a:bodyPr/>
        <a:lstStyle/>
        <a:p>
          <a:endParaRPr lang="en-US"/>
        </a:p>
      </dgm:t>
    </dgm:pt>
    <dgm:pt modelId="{25662300-F323-4195-B548-D58BCB86CF8C}">
      <dgm:prSet/>
      <dgm:spPr/>
      <dgm:t>
        <a:bodyPr/>
        <a:lstStyle/>
        <a:p>
          <a:r>
            <a:rPr lang="en-US">
              <a:hlinkClick xmlns:r="http://schemas.openxmlformats.org/officeDocument/2006/relationships" r:id="rId1"/>
            </a:rPr>
            <a:t>https://dddcommunity.org</a:t>
          </a:r>
          <a:endParaRPr lang="en-US"/>
        </a:p>
      </dgm:t>
    </dgm:pt>
    <dgm:pt modelId="{EE679F35-B007-4AD7-BC0F-11B1D76D28E5}" type="parTrans" cxnId="{B9874BCC-5F66-4E1C-BE79-5B5FD442D95B}">
      <dgm:prSet/>
      <dgm:spPr/>
      <dgm:t>
        <a:bodyPr/>
        <a:lstStyle/>
        <a:p>
          <a:endParaRPr lang="en-US"/>
        </a:p>
      </dgm:t>
    </dgm:pt>
    <dgm:pt modelId="{FB6F0BE6-ECA2-47A9-B75E-5C6EC511A5AA}" type="sibTrans" cxnId="{B9874BCC-5F66-4E1C-BE79-5B5FD442D95B}">
      <dgm:prSet/>
      <dgm:spPr/>
      <dgm:t>
        <a:bodyPr/>
        <a:lstStyle/>
        <a:p>
          <a:endParaRPr lang="en-US"/>
        </a:p>
      </dgm:t>
    </dgm:pt>
    <dgm:pt modelId="{C9840A80-6021-4E10-8EC7-E28740F4C8BF}" type="pres">
      <dgm:prSet presAssocID="{04367DBF-9EE0-42B7-9172-D1035C74A9D7}" presName="root" presStyleCnt="0">
        <dgm:presLayoutVars>
          <dgm:dir/>
          <dgm:resizeHandles val="exact"/>
        </dgm:presLayoutVars>
      </dgm:prSet>
      <dgm:spPr/>
    </dgm:pt>
    <dgm:pt modelId="{D967F864-5B77-4C6E-8EA5-87B2EF620320}" type="pres">
      <dgm:prSet presAssocID="{15D375AA-7D2B-4607-BC59-19DE65CA9E0C}" presName="compNode" presStyleCnt="0"/>
      <dgm:spPr/>
    </dgm:pt>
    <dgm:pt modelId="{9157B2DC-2217-4D98-82D3-A6F0D35B24C7}" type="pres">
      <dgm:prSet presAssocID="{15D375AA-7D2B-4607-BC59-19DE65CA9E0C}" presName="bgRect" presStyleLbl="bgShp" presStyleIdx="0" presStyleCnt="5"/>
      <dgm:spPr/>
    </dgm:pt>
    <dgm:pt modelId="{00062C71-6CBD-460F-A7F2-4B75DDD9A68A}" type="pres">
      <dgm:prSet presAssocID="{15D375AA-7D2B-4607-BC59-19DE65CA9E0C}" presName="iconRect" presStyleLbl="node1" presStyleIdx="0" presStyleCnt="5"/>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Gears"/>
        </a:ext>
      </dgm:extLst>
    </dgm:pt>
    <dgm:pt modelId="{63713FD1-7003-4843-9F05-E5F23CC190FC}" type="pres">
      <dgm:prSet presAssocID="{15D375AA-7D2B-4607-BC59-19DE65CA9E0C}" presName="spaceRect" presStyleCnt="0"/>
      <dgm:spPr/>
    </dgm:pt>
    <dgm:pt modelId="{34351553-31D1-480E-9C8E-3A6C224662FC}" type="pres">
      <dgm:prSet presAssocID="{15D375AA-7D2B-4607-BC59-19DE65CA9E0C}" presName="parTx" presStyleLbl="revTx" presStyleIdx="0" presStyleCnt="5">
        <dgm:presLayoutVars>
          <dgm:chMax val="0"/>
          <dgm:chPref val="0"/>
        </dgm:presLayoutVars>
      </dgm:prSet>
      <dgm:spPr/>
    </dgm:pt>
    <dgm:pt modelId="{78992C89-7BA4-42AE-A742-D2E0627C71E3}" type="pres">
      <dgm:prSet presAssocID="{CD64CC5F-1C24-4F16-A430-12762FD45AE0}" presName="sibTrans" presStyleCnt="0"/>
      <dgm:spPr/>
    </dgm:pt>
    <dgm:pt modelId="{675CF111-DC3A-4680-B0E7-C8F014D538BA}" type="pres">
      <dgm:prSet presAssocID="{41B95DEE-E22C-44EB-AE21-E24316CA89BF}" presName="compNode" presStyleCnt="0"/>
      <dgm:spPr/>
    </dgm:pt>
    <dgm:pt modelId="{268502D4-91CF-4DA1-8CD1-88FFD2EE8713}" type="pres">
      <dgm:prSet presAssocID="{41B95DEE-E22C-44EB-AE21-E24316CA89BF}" presName="bgRect" presStyleLbl="bgShp" presStyleIdx="1" presStyleCnt="5"/>
      <dgm:spPr/>
    </dgm:pt>
    <dgm:pt modelId="{13F106A7-2031-4A34-A855-A409EEF44494}" type="pres">
      <dgm:prSet presAssocID="{41B95DEE-E22C-44EB-AE21-E24316CA89BF}" presName="iconRect" presStyleLbl="node1" presStyleIdx="1" presStyleCnt="5"/>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Processor"/>
        </a:ext>
      </dgm:extLst>
    </dgm:pt>
    <dgm:pt modelId="{6D6BB0D4-E3F0-4536-9BD9-CB07E35A3385}" type="pres">
      <dgm:prSet presAssocID="{41B95DEE-E22C-44EB-AE21-E24316CA89BF}" presName="spaceRect" presStyleCnt="0"/>
      <dgm:spPr/>
    </dgm:pt>
    <dgm:pt modelId="{91BC3019-15F7-401A-802C-14F4FFB5D019}" type="pres">
      <dgm:prSet presAssocID="{41B95DEE-E22C-44EB-AE21-E24316CA89BF}" presName="parTx" presStyleLbl="revTx" presStyleIdx="1" presStyleCnt="5">
        <dgm:presLayoutVars>
          <dgm:chMax val="0"/>
          <dgm:chPref val="0"/>
        </dgm:presLayoutVars>
      </dgm:prSet>
      <dgm:spPr/>
    </dgm:pt>
    <dgm:pt modelId="{6D982AB7-F57C-4B41-87A1-10F24DBBF1BE}" type="pres">
      <dgm:prSet presAssocID="{4DD5D61F-66CE-484D-89C9-6E9BC632FFB8}" presName="sibTrans" presStyleCnt="0"/>
      <dgm:spPr/>
    </dgm:pt>
    <dgm:pt modelId="{9FD37620-6D8C-466F-9346-BA3DD7CD6DD6}" type="pres">
      <dgm:prSet presAssocID="{CA686E63-284F-48A0-9680-AEDACE42EA79}" presName="compNode" presStyleCnt="0"/>
      <dgm:spPr/>
    </dgm:pt>
    <dgm:pt modelId="{45FD5021-69B9-49D3-8CE1-00593857CB5F}" type="pres">
      <dgm:prSet presAssocID="{CA686E63-284F-48A0-9680-AEDACE42EA79}" presName="bgRect" presStyleLbl="bgShp" presStyleIdx="2" presStyleCnt="5"/>
      <dgm:spPr/>
    </dgm:pt>
    <dgm:pt modelId="{906D66D1-C6D3-4FB6-9D49-FD73D7804101}" type="pres">
      <dgm:prSet presAssocID="{CA686E63-284F-48A0-9680-AEDACE42EA79}" presName="iconRect" presStyleLbl="node1" presStyleIdx="2" presStyleCnt="5"/>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Origami"/>
        </a:ext>
      </dgm:extLst>
    </dgm:pt>
    <dgm:pt modelId="{16D43D49-B05E-41E1-9AF0-FC3405CC5D85}" type="pres">
      <dgm:prSet presAssocID="{CA686E63-284F-48A0-9680-AEDACE42EA79}" presName="spaceRect" presStyleCnt="0"/>
      <dgm:spPr/>
    </dgm:pt>
    <dgm:pt modelId="{C900257B-2BCF-4E9C-86E0-CB2DA4D9D168}" type="pres">
      <dgm:prSet presAssocID="{CA686E63-284F-48A0-9680-AEDACE42EA79}" presName="parTx" presStyleLbl="revTx" presStyleIdx="2" presStyleCnt="5">
        <dgm:presLayoutVars>
          <dgm:chMax val="0"/>
          <dgm:chPref val="0"/>
        </dgm:presLayoutVars>
      </dgm:prSet>
      <dgm:spPr/>
    </dgm:pt>
    <dgm:pt modelId="{6FC46FDE-6FAD-4B38-B0A6-F2A2DE6DC9AA}" type="pres">
      <dgm:prSet presAssocID="{17302BDC-DEA0-4E27-BC27-B49D0C560099}" presName="sibTrans" presStyleCnt="0"/>
      <dgm:spPr/>
    </dgm:pt>
    <dgm:pt modelId="{F1A9EE01-E273-48F5-8F1E-025C6D359DB1}" type="pres">
      <dgm:prSet presAssocID="{82964671-E7D0-4EF7-BE8C-BAD440336CE5}" presName="compNode" presStyleCnt="0"/>
      <dgm:spPr/>
    </dgm:pt>
    <dgm:pt modelId="{6AE6DB2B-E6CC-4A87-80FC-DD7288ADC214}" type="pres">
      <dgm:prSet presAssocID="{82964671-E7D0-4EF7-BE8C-BAD440336CE5}" presName="bgRect" presStyleLbl="bgShp" presStyleIdx="3" presStyleCnt="5"/>
      <dgm:spPr/>
    </dgm:pt>
    <dgm:pt modelId="{2E1CC3DC-E052-48AF-AD2F-5571C6601772}" type="pres">
      <dgm:prSet presAssocID="{82964671-E7D0-4EF7-BE8C-BAD440336CE5}" presName="iconRect" presStyleLbl="node1" presStyleIdx="3" presStyleCnt="5"/>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Presentation with Checklist"/>
        </a:ext>
      </dgm:extLst>
    </dgm:pt>
    <dgm:pt modelId="{1593AACB-8FAF-4DD1-98AB-A68712867E43}" type="pres">
      <dgm:prSet presAssocID="{82964671-E7D0-4EF7-BE8C-BAD440336CE5}" presName="spaceRect" presStyleCnt="0"/>
      <dgm:spPr/>
    </dgm:pt>
    <dgm:pt modelId="{949A0467-809C-452C-91B7-2EA8A5DA35F4}" type="pres">
      <dgm:prSet presAssocID="{82964671-E7D0-4EF7-BE8C-BAD440336CE5}" presName="parTx" presStyleLbl="revTx" presStyleIdx="3" presStyleCnt="5">
        <dgm:presLayoutVars>
          <dgm:chMax val="0"/>
          <dgm:chPref val="0"/>
        </dgm:presLayoutVars>
      </dgm:prSet>
      <dgm:spPr/>
    </dgm:pt>
    <dgm:pt modelId="{1BBE15A1-4EC2-4183-A6E5-C65DCFE83D3E}" type="pres">
      <dgm:prSet presAssocID="{9498C8B6-46EF-4944-A6E3-CD897901A2EB}" presName="sibTrans" presStyleCnt="0"/>
      <dgm:spPr/>
    </dgm:pt>
    <dgm:pt modelId="{1BF8ED26-7B68-4AB0-A573-A7884CFA5906}" type="pres">
      <dgm:prSet presAssocID="{25662300-F323-4195-B548-D58BCB86CF8C}" presName="compNode" presStyleCnt="0"/>
      <dgm:spPr/>
    </dgm:pt>
    <dgm:pt modelId="{20F0473E-BDB4-4F39-BC81-20DDD1CE8297}" type="pres">
      <dgm:prSet presAssocID="{25662300-F323-4195-B548-D58BCB86CF8C}" presName="bgRect" presStyleLbl="bgShp" presStyleIdx="4" presStyleCnt="5"/>
      <dgm:spPr/>
    </dgm:pt>
    <dgm:pt modelId="{ED277353-D5A5-4C49-AAB8-3A8EC23D0088}" type="pres">
      <dgm:prSet presAssocID="{25662300-F323-4195-B548-D58BCB86CF8C}" presName="iconRect" presStyleLbl="node1" presStyleIdx="4" presStyleCnt="5"/>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dgm:spPr>
      <dgm:extLst>
        <a:ext uri="{E40237B7-FDA0-4F09-8148-C483321AD2D9}">
          <dgm14:cNvPr xmlns:dgm14="http://schemas.microsoft.com/office/drawing/2010/diagram" id="0" name="" descr="Marker"/>
        </a:ext>
      </dgm:extLst>
    </dgm:pt>
    <dgm:pt modelId="{F4B741E8-3178-43C6-8D83-3F46D12D20CF}" type="pres">
      <dgm:prSet presAssocID="{25662300-F323-4195-B548-D58BCB86CF8C}" presName="spaceRect" presStyleCnt="0"/>
      <dgm:spPr/>
    </dgm:pt>
    <dgm:pt modelId="{73E74C72-21C4-48A1-A8D9-6C39038C940E}" type="pres">
      <dgm:prSet presAssocID="{25662300-F323-4195-B548-D58BCB86CF8C}" presName="parTx" presStyleLbl="revTx" presStyleIdx="4" presStyleCnt="5">
        <dgm:presLayoutVars>
          <dgm:chMax val="0"/>
          <dgm:chPref val="0"/>
        </dgm:presLayoutVars>
      </dgm:prSet>
      <dgm:spPr/>
    </dgm:pt>
  </dgm:ptLst>
  <dgm:cxnLst>
    <dgm:cxn modelId="{B06A5A32-9D07-4099-8279-38DFF1A368D7}" srcId="{04367DBF-9EE0-42B7-9172-D1035C74A9D7}" destId="{82964671-E7D0-4EF7-BE8C-BAD440336CE5}" srcOrd="3" destOrd="0" parTransId="{FE3F2C27-7CB7-4C34-B5EA-C1BC1E19EDF6}" sibTransId="{9498C8B6-46EF-4944-A6E3-CD897901A2EB}"/>
    <dgm:cxn modelId="{4F4D2D3B-EA8A-4545-B7D5-0DE7A9C2E52A}" type="presOf" srcId="{25662300-F323-4195-B548-D58BCB86CF8C}" destId="{73E74C72-21C4-48A1-A8D9-6C39038C940E}" srcOrd="0" destOrd="0" presId="urn:microsoft.com/office/officeart/2018/2/layout/IconVerticalSolidList"/>
    <dgm:cxn modelId="{577BDB6B-9C7B-4AF9-AC24-740F681D639E}" type="presOf" srcId="{41B95DEE-E22C-44EB-AE21-E24316CA89BF}" destId="{91BC3019-15F7-401A-802C-14F4FFB5D019}" srcOrd="0" destOrd="0" presId="urn:microsoft.com/office/officeart/2018/2/layout/IconVerticalSolidList"/>
    <dgm:cxn modelId="{2F82FE4C-AF01-4737-978F-1B4061F270A0}" type="presOf" srcId="{04367DBF-9EE0-42B7-9172-D1035C74A9D7}" destId="{C9840A80-6021-4E10-8EC7-E28740F4C8BF}" srcOrd="0" destOrd="0" presId="urn:microsoft.com/office/officeart/2018/2/layout/IconVerticalSolidList"/>
    <dgm:cxn modelId="{DE527676-6660-42A1-9B6F-5B54E8EDF885}" srcId="{04367DBF-9EE0-42B7-9172-D1035C74A9D7}" destId="{CA686E63-284F-48A0-9680-AEDACE42EA79}" srcOrd="2" destOrd="0" parTransId="{1670FEBB-E58B-4B8B-A1BB-F05D0510A450}" sibTransId="{17302BDC-DEA0-4E27-BC27-B49D0C560099}"/>
    <dgm:cxn modelId="{EA65127A-E419-47FE-AD1F-7B837020D382}" srcId="{04367DBF-9EE0-42B7-9172-D1035C74A9D7}" destId="{15D375AA-7D2B-4607-BC59-19DE65CA9E0C}" srcOrd="0" destOrd="0" parTransId="{D3E6AA7F-F321-431C-9E14-86D8A936C55D}" sibTransId="{CD64CC5F-1C24-4F16-A430-12762FD45AE0}"/>
    <dgm:cxn modelId="{CF82177C-7398-4055-B27F-D20B08779368}" type="presOf" srcId="{CA686E63-284F-48A0-9680-AEDACE42EA79}" destId="{C900257B-2BCF-4E9C-86E0-CB2DA4D9D168}" srcOrd="0" destOrd="0" presId="urn:microsoft.com/office/officeart/2018/2/layout/IconVerticalSolidList"/>
    <dgm:cxn modelId="{70BE6AB6-9E3E-4974-B986-9278AEE81423}" type="presOf" srcId="{82964671-E7D0-4EF7-BE8C-BAD440336CE5}" destId="{949A0467-809C-452C-91B7-2EA8A5DA35F4}" srcOrd="0" destOrd="0" presId="urn:microsoft.com/office/officeart/2018/2/layout/IconVerticalSolidList"/>
    <dgm:cxn modelId="{A058FFC0-C094-4540-86C6-33CB9E8B8F16}" type="presOf" srcId="{15D375AA-7D2B-4607-BC59-19DE65CA9E0C}" destId="{34351553-31D1-480E-9C8E-3A6C224662FC}" srcOrd="0" destOrd="0" presId="urn:microsoft.com/office/officeart/2018/2/layout/IconVerticalSolidList"/>
    <dgm:cxn modelId="{9D299BC6-0E9A-4C54-BEE1-158FAE107758}" srcId="{04367DBF-9EE0-42B7-9172-D1035C74A9D7}" destId="{41B95DEE-E22C-44EB-AE21-E24316CA89BF}" srcOrd="1" destOrd="0" parTransId="{6CB6A929-6FC5-404B-B9AD-B9AF8F378087}" sibTransId="{4DD5D61F-66CE-484D-89C9-6E9BC632FFB8}"/>
    <dgm:cxn modelId="{B9874BCC-5F66-4E1C-BE79-5B5FD442D95B}" srcId="{04367DBF-9EE0-42B7-9172-D1035C74A9D7}" destId="{25662300-F323-4195-B548-D58BCB86CF8C}" srcOrd="4" destOrd="0" parTransId="{EE679F35-B007-4AD7-BC0F-11B1D76D28E5}" sibTransId="{FB6F0BE6-ECA2-47A9-B75E-5C6EC511A5AA}"/>
    <dgm:cxn modelId="{5370C80C-BFCD-4F2D-9F17-A5657298C894}" type="presParOf" srcId="{C9840A80-6021-4E10-8EC7-E28740F4C8BF}" destId="{D967F864-5B77-4C6E-8EA5-87B2EF620320}" srcOrd="0" destOrd="0" presId="urn:microsoft.com/office/officeart/2018/2/layout/IconVerticalSolidList"/>
    <dgm:cxn modelId="{CA48B04F-7E0D-4352-A55A-E553755FFBAB}" type="presParOf" srcId="{D967F864-5B77-4C6E-8EA5-87B2EF620320}" destId="{9157B2DC-2217-4D98-82D3-A6F0D35B24C7}" srcOrd="0" destOrd="0" presId="urn:microsoft.com/office/officeart/2018/2/layout/IconVerticalSolidList"/>
    <dgm:cxn modelId="{52DBB734-AADC-43DF-B84F-13E694F1B700}" type="presParOf" srcId="{D967F864-5B77-4C6E-8EA5-87B2EF620320}" destId="{00062C71-6CBD-460F-A7F2-4B75DDD9A68A}" srcOrd="1" destOrd="0" presId="urn:microsoft.com/office/officeart/2018/2/layout/IconVerticalSolidList"/>
    <dgm:cxn modelId="{F90FA326-A106-4CE6-89C7-9863EA236DBA}" type="presParOf" srcId="{D967F864-5B77-4C6E-8EA5-87B2EF620320}" destId="{63713FD1-7003-4843-9F05-E5F23CC190FC}" srcOrd="2" destOrd="0" presId="urn:microsoft.com/office/officeart/2018/2/layout/IconVerticalSolidList"/>
    <dgm:cxn modelId="{8E26CD52-F7E1-4E37-BC75-AD04B679EEA3}" type="presParOf" srcId="{D967F864-5B77-4C6E-8EA5-87B2EF620320}" destId="{34351553-31D1-480E-9C8E-3A6C224662FC}" srcOrd="3" destOrd="0" presId="urn:microsoft.com/office/officeart/2018/2/layout/IconVerticalSolidList"/>
    <dgm:cxn modelId="{4B438A6D-AFAB-4BEE-8C22-F0582DAC2075}" type="presParOf" srcId="{C9840A80-6021-4E10-8EC7-E28740F4C8BF}" destId="{78992C89-7BA4-42AE-A742-D2E0627C71E3}" srcOrd="1" destOrd="0" presId="urn:microsoft.com/office/officeart/2018/2/layout/IconVerticalSolidList"/>
    <dgm:cxn modelId="{ED9C3BBC-609A-4927-96B6-4F244DDA6A3D}" type="presParOf" srcId="{C9840A80-6021-4E10-8EC7-E28740F4C8BF}" destId="{675CF111-DC3A-4680-B0E7-C8F014D538BA}" srcOrd="2" destOrd="0" presId="urn:microsoft.com/office/officeart/2018/2/layout/IconVerticalSolidList"/>
    <dgm:cxn modelId="{8402D015-E9F5-4815-A184-E55FB77297E4}" type="presParOf" srcId="{675CF111-DC3A-4680-B0E7-C8F014D538BA}" destId="{268502D4-91CF-4DA1-8CD1-88FFD2EE8713}" srcOrd="0" destOrd="0" presId="urn:microsoft.com/office/officeart/2018/2/layout/IconVerticalSolidList"/>
    <dgm:cxn modelId="{700B21D4-81AD-4233-9B8D-CAC50A224352}" type="presParOf" srcId="{675CF111-DC3A-4680-B0E7-C8F014D538BA}" destId="{13F106A7-2031-4A34-A855-A409EEF44494}" srcOrd="1" destOrd="0" presId="urn:microsoft.com/office/officeart/2018/2/layout/IconVerticalSolidList"/>
    <dgm:cxn modelId="{BF3BD70F-D692-4006-AF95-694C97CF04C2}" type="presParOf" srcId="{675CF111-DC3A-4680-B0E7-C8F014D538BA}" destId="{6D6BB0D4-E3F0-4536-9BD9-CB07E35A3385}" srcOrd="2" destOrd="0" presId="urn:microsoft.com/office/officeart/2018/2/layout/IconVerticalSolidList"/>
    <dgm:cxn modelId="{CAFBA92B-D248-4A49-8504-2972693A4722}" type="presParOf" srcId="{675CF111-DC3A-4680-B0E7-C8F014D538BA}" destId="{91BC3019-15F7-401A-802C-14F4FFB5D019}" srcOrd="3" destOrd="0" presId="urn:microsoft.com/office/officeart/2018/2/layout/IconVerticalSolidList"/>
    <dgm:cxn modelId="{7F938A97-B6CB-4CD4-999D-18EA4F7B4577}" type="presParOf" srcId="{C9840A80-6021-4E10-8EC7-E28740F4C8BF}" destId="{6D982AB7-F57C-4B41-87A1-10F24DBBF1BE}" srcOrd="3" destOrd="0" presId="urn:microsoft.com/office/officeart/2018/2/layout/IconVerticalSolidList"/>
    <dgm:cxn modelId="{52FA240F-4D08-4859-9DC9-B061B59ADE71}" type="presParOf" srcId="{C9840A80-6021-4E10-8EC7-E28740F4C8BF}" destId="{9FD37620-6D8C-466F-9346-BA3DD7CD6DD6}" srcOrd="4" destOrd="0" presId="urn:microsoft.com/office/officeart/2018/2/layout/IconVerticalSolidList"/>
    <dgm:cxn modelId="{11C35F00-234A-416B-9034-8F3A884F59A3}" type="presParOf" srcId="{9FD37620-6D8C-466F-9346-BA3DD7CD6DD6}" destId="{45FD5021-69B9-49D3-8CE1-00593857CB5F}" srcOrd="0" destOrd="0" presId="urn:microsoft.com/office/officeart/2018/2/layout/IconVerticalSolidList"/>
    <dgm:cxn modelId="{C9953433-19A8-43E3-A660-17FBB8E0DE4A}" type="presParOf" srcId="{9FD37620-6D8C-466F-9346-BA3DD7CD6DD6}" destId="{906D66D1-C6D3-4FB6-9D49-FD73D7804101}" srcOrd="1" destOrd="0" presId="urn:microsoft.com/office/officeart/2018/2/layout/IconVerticalSolidList"/>
    <dgm:cxn modelId="{8BF84370-185C-4179-BF0E-31D301B8EBB0}" type="presParOf" srcId="{9FD37620-6D8C-466F-9346-BA3DD7CD6DD6}" destId="{16D43D49-B05E-41E1-9AF0-FC3405CC5D85}" srcOrd="2" destOrd="0" presId="urn:microsoft.com/office/officeart/2018/2/layout/IconVerticalSolidList"/>
    <dgm:cxn modelId="{80244625-13A5-409F-9FAD-2EA6329778FF}" type="presParOf" srcId="{9FD37620-6D8C-466F-9346-BA3DD7CD6DD6}" destId="{C900257B-2BCF-4E9C-86E0-CB2DA4D9D168}" srcOrd="3" destOrd="0" presId="urn:microsoft.com/office/officeart/2018/2/layout/IconVerticalSolidList"/>
    <dgm:cxn modelId="{A864EF86-48BF-48D5-974A-1F48A59C081B}" type="presParOf" srcId="{C9840A80-6021-4E10-8EC7-E28740F4C8BF}" destId="{6FC46FDE-6FAD-4B38-B0A6-F2A2DE6DC9AA}" srcOrd="5" destOrd="0" presId="urn:microsoft.com/office/officeart/2018/2/layout/IconVerticalSolidList"/>
    <dgm:cxn modelId="{B7AE762D-636F-4EB7-99D6-C16B3A9F2029}" type="presParOf" srcId="{C9840A80-6021-4E10-8EC7-E28740F4C8BF}" destId="{F1A9EE01-E273-48F5-8F1E-025C6D359DB1}" srcOrd="6" destOrd="0" presId="urn:microsoft.com/office/officeart/2018/2/layout/IconVerticalSolidList"/>
    <dgm:cxn modelId="{573E7577-0A9A-4EA1-BB55-9FD5AEF8E400}" type="presParOf" srcId="{F1A9EE01-E273-48F5-8F1E-025C6D359DB1}" destId="{6AE6DB2B-E6CC-4A87-80FC-DD7288ADC214}" srcOrd="0" destOrd="0" presId="urn:microsoft.com/office/officeart/2018/2/layout/IconVerticalSolidList"/>
    <dgm:cxn modelId="{A1074C57-5162-4DCC-BF05-069FDA9765A1}" type="presParOf" srcId="{F1A9EE01-E273-48F5-8F1E-025C6D359DB1}" destId="{2E1CC3DC-E052-48AF-AD2F-5571C6601772}" srcOrd="1" destOrd="0" presId="urn:microsoft.com/office/officeart/2018/2/layout/IconVerticalSolidList"/>
    <dgm:cxn modelId="{33B623EA-5301-41E4-8462-ACBE280B7CEB}" type="presParOf" srcId="{F1A9EE01-E273-48F5-8F1E-025C6D359DB1}" destId="{1593AACB-8FAF-4DD1-98AB-A68712867E43}" srcOrd="2" destOrd="0" presId="urn:microsoft.com/office/officeart/2018/2/layout/IconVerticalSolidList"/>
    <dgm:cxn modelId="{211DBDF3-1E65-4685-86E4-BC23200D14A7}" type="presParOf" srcId="{F1A9EE01-E273-48F5-8F1E-025C6D359DB1}" destId="{949A0467-809C-452C-91B7-2EA8A5DA35F4}" srcOrd="3" destOrd="0" presId="urn:microsoft.com/office/officeart/2018/2/layout/IconVerticalSolidList"/>
    <dgm:cxn modelId="{4DC077D7-E90F-4A2F-B2E8-A4D00AED29C5}" type="presParOf" srcId="{C9840A80-6021-4E10-8EC7-E28740F4C8BF}" destId="{1BBE15A1-4EC2-4183-A6E5-C65DCFE83D3E}" srcOrd="7" destOrd="0" presId="urn:microsoft.com/office/officeart/2018/2/layout/IconVerticalSolidList"/>
    <dgm:cxn modelId="{0E41691D-8B4A-447B-9601-BC2E9C8A3559}" type="presParOf" srcId="{C9840A80-6021-4E10-8EC7-E28740F4C8BF}" destId="{1BF8ED26-7B68-4AB0-A573-A7884CFA5906}" srcOrd="8" destOrd="0" presId="urn:microsoft.com/office/officeart/2018/2/layout/IconVerticalSolidList"/>
    <dgm:cxn modelId="{66E3F3AB-1AE3-430F-BF29-4C9858D7300B}" type="presParOf" srcId="{1BF8ED26-7B68-4AB0-A573-A7884CFA5906}" destId="{20F0473E-BDB4-4F39-BC81-20DDD1CE8297}" srcOrd="0" destOrd="0" presId="urn:microsoft.com/office/officeart/2018/2/layout/IconVerticalSolidList"/>
    <dgm:cxn modelId="{1E56B30B-1DDD-469C-A065-55D2AE720F52}" type="presParOf" srcId="{1BF8ED26-7B68-4AB0-A573-A7884CFA5906}" destId="{ED277353-D5A5-4C49-AAB8-3A8EC23D0088}" srcOrd="1" destOrd="0" presId="urn:microsoft.com/office/officeart/2018/2/layout/IconVerticalSolidList"/>
    <dgm:cxn modelId="{02EC1E35-1180-41D5-A15C-F58405B50C02}" type="presParOf" srcId="{1BF8ED26-7B68-4AB0-A573-A7884CFA5906}" destId="{F4B741E8-3178-43C6-8D83-3F46D12D20CF}" srcOrd="2" destOrd="0" presId="urn:microsoft.com/office/officeart/2018/2/layout/IconVerticalSolidList"/>
    <dgm:cxn modelId="{7F268345-12D2-4354-9FD8-F8B30664EDF8}" type="presParOf" srcId="{1BF8ED26-7B68-4AB0-A573-A7884CFA5906}" destId="{73E74C72-21C4-48A1-A8D9-6C39038C940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A16C178-BDF0-4073-9675-64201F5D5C17}"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2B0082F-B6CA-4B57-B07F-6F28EE5C1F85}">
      <dgm:prSet/>
      <dgm:spPr/>
      <dgm:t>
        <a:bodyPr/>
        <a:lstStyle/>
        <a:p>
          <a:pPr>
            <a:defRPr cap="all"/>
          </a:pPr>
          <a:r>
            <a:rPr lang="en-US"/>
            <a:t>UML is a full-fledged language suite</a:t>
          </a:r>
        </a:p>
      </dgm:t>
    </dgm:pt>
    <dgm:pt modelId="{9CD4C524-CAA6-4F43-A2E0-E93C02DC0DBE}" type="parTrans" cxnId="{CF28C879-8E6D-4128-8AE5-A473871D7094}">
      <dgm:prSet/>
      <dgm:spPr/>
      <dgm:t>
        <a:bodyPr/>
        <a:lstStyle/>
        <a:p>
          <a:endParaRPr lang="en-US"/>
        </a:p>
      </dgm:t>
    </dgm:pt>
    <dgm:pt modelId="{445EE959-A313-4AA2-AFCD-D40A08F6EFFF}" type="sibTrans" cxnId="{CF28C879-8E6D-4128-8AE5-A473871D7094}">
      <dgm:prSet/>
      <dgm:spPr/>
      <dgm:t>
        <a:bodyPr/>
        <a:lstStyle/>
        <a:p>
          <a:endParaRPr lang="en-US"/>
        </a:p>
      </dgm:t>
    </dgm:pt>
    <dgm:pt modelId="{8E81576D-B2E7-4E41-B2C7-74D81AE35F4D}">
      <dgm:prSet/>
      <dgm:spPr/>
      <dgm:t>
        <a:bodyPr/>
        <a:lstStyle/>
        <a:p>
          <a:pPr>
            <a:defRPr cap="all"/>
          </a:pPr>
          <a:r>
            <a:rPr lang="en-US"/>
            <a:t>UML is just a modeling language, and does not enforce any particular development method</a:t>
          </a:r>
        </a:p>
      </dgm:t>
    </dgm:pt>
    <dgm:pt modelId="{40FD6C33-0B29-4B84-8EC5-D2C41E22F2D3}" type="parTrans" cxnId="{F670FA6B-8ECC-4CC7-88F7-EF600A6B1764}">
      <dgm:prSet/>
      <dgm:spPr/>
      <dgm:t>
        <a:bodyPr/>
        <a:lstStyle/>
        <a:p>
          <a:endParaRPr lang="en-US"/>
        </a:p>
      </dgm:t>
    </dgm:pt>
    <dgm:pt modelId="{5AA6F519-BDA7-4016-84D4-07A8A3493437}" type="sibTrans" cxnId="{F670FA6B-8ECC-4CC7-88F7-EF600A6B1764}">
      <dgm:prSet/>
      <dgm:spPr/>
      <dgm:t>
        <a:bodyPr/>
        <a:lstStyle/>
        <a:p>
          <a:endParaRPr lang="en-US"/>
        </a:p>
      </dgm:t>
    </dgm:pt>
    <dgm:pt modelId="{C0221831-198B-4F87-80DB-BD709C28BD30}" type="pres">
      <dgm:prSet presAssocID="{2A16C178-BDF0-4073-9675-64201F5D5C17}" presName="root" presStyleCnt="0">
        <dgm:presLayoutVars>
          <dgm:dir/>
          <dgm:resizeHandles val="exact"/>
        </dgm:presLayoutVars>
      </dgm:prSet>
      <dgm:spPr/>
    </dgm:pt>
    <dgm:pt modelId="{8C7889A3-4EDD-4205-982A-8991A5D01B0C}" type="pres">
      <dgm:prSet presAssocID="{B2B0082F-B6CA-4B57-B07F-6F28EE5C1F85}" presName="compNode" presStyleCnt="0"/>
      <dgm:spPr/>
    </dgm:pt>
    <dgm:pt modelId="{71A3B917-2212-4158-B5E3-4632C73ADE15}" type="pres">
      <dgm:prSet presAssocID="{B2B0082F-B6CA-4B57-B07F-6F28EE5C1F85}" presName="iconBgRect" presStyleLbl="bgShp" presStyleIdx="0" presStyleCnt="2"/>
      <dgm:spPr/>
    </dgm:pt>
    <dgm:pt modelId="{50928FF0-51F7-4FB8-A537-6FDB7DBFF389}" type="pres">
      <dgm:prSet presAssocID="{B2B0082F-B6CA-4B57-B07F-6F28EE5C1F8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EBB62C98-1BD6-40C9-9BBA-ACA8CA22E8D7}" type="pres">
      <dgm:prSet presAssocID="{B2B0082F-B6CA-4B57-B07F-6F28EE5C1F85}" presName="spaceRect" presStyleCnt="0"/>
      <dgm:spPr/>
    </dgm:pt>
    <dgm:pt modelId="{352B8815-719C-4A75-AFCB-58990082406D}" type="pres">
      <dgm:prSet presAssocID="{B2B0082F-B6CA-4B57-B07F-6F28EE5C1F85}" presName="textRect" presStyleLbl="revTx" presStyleIdx="0" presStyleCnt="2">
        <dgm:presLayoutVars>
          <dgm:chMax val="1"/>
          <dgm:chPref val="1"/>
        </dgm:presLayoutVars>
      </dgm:prSet>
      <dgm:spPr/>
    </dgm:pt>
    <dgm:pt modelId="{1D0ADF67-20F6-4E5F-B4C4-978CFB97A466}" type="pres">
      <dgm:prSet presAssocID="{445EE959-A313-4AA2-AFCD-D40A08F6EFFF}" presName="sibTrans" presStyleCnt="0"/>
      <dgm:spPr/>
    </dgm:pt>
    <dgm:pt modelId="{231E42CB-A615-42CB-A7E3-AACB88D747EB}" type="pres">
      <dgm:prSet presAssocID="{8E81576D-B2E7-4E41-B2C7-74D81AE35F4D}" presName="compNode" presStyleCnt="0"/>
      <dgm:spPr/>
    </dgm:pt>
    <dgm:pt modelId="{802A22AD-BBFB-4366-B49E-39639AE9DD09}" type="pres">
      <dgm:prSet presAssocID="{8E81576D-B2E7-4E41-B2C7-74D81AE35F4D}" presName="iconBgRect" presStyleLbl="bgShp" presStyleIdx="1" presStyleCnt="2"/>
      <dgm:spPr/>
    </dgm:pt>
    <dgm:pt modelId="{C696C077-9694-4785-A444-D4B27FFFB14A}" type="pres">
      <dgm:prSet presAssocID="{8E81576D-B2E7-4E41-B2C7-74D81AE35F4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ssroom"/>
        </a:ext>
      </dgm:extLst>
    </dgm:pt>
    <dgm:pt modelId="{1F0E7B13-9309-4942-A13C-91C614C39424}" type="pres">
      <dgm:prSet presAssocID="{8E81576D-B2E7-4E41-B2C7-74D81AE35F4D}" presName="spaceRect" presStyleCnt="0"/>
      <dgm:spPr/>
    </dgm:pt>
    <dgm:pt modelId="{8D969088-A9F5-44DF-A0E1-8BCBBD8761AB}" type="pres">
      <dgm:prSet presAssocID="{8E81576D-B2E7-4E41-B2C7-74D81AE35F4D}" presName="textRect" presStyleLbl="revTx" presStyleIdx="1" presStyleCnt="2">
        <dgm:presLayoutVars>
          <dgm:chMax val="1"/>
          <dgm:chPref val="1"/>
        </dgm:presLayoutVars>
      </dgm:prSet>
      <dgm:spPr/>
    </dgm:pt>
  </dgm:ptLst>
  <dgm:cxnLst>
    <dgm:cxn modelId="{ABAC1362-6FE0-4F03-95CF-6A1C9921A707}" type="presOf" srcId="{8E81576D-B2E7-4E41-B2C7-74D81AE35F4D}" destId="{8D969088-A9F5-44DF-A0E1-8BCBBD8761AB}" srcOrd="0" destOrd="0" presId="urn:microsoft.com/office/officeart/2018/5/layout/IconCircleLabelList"/>
    <dgm:cxn modelId="{F670FA6B-8ECC-4CC7-88F7-EF600A6B1764}" srcId="{2A16C178-BDF0-4073-9675-64201F5D5C17}" destId="{8E81576D-B2E7-4E41-B2C7-74D81AE35F4D}" srcOrd="1" destOrd="0" parTransId="{40FD6C33-0B29-4B84-8EC5-D2C41E22F2D3}" sibTransId="{5AA6F519-BDA7-4016-84D4-07A8A3493437}"/>
    <dgm:cxn modelId="{CF28C879-8E6D-4128-8AE5-A473871D7094}" srcId="{2A16C178-BDF0-4073-9675-64201F5D5C17}" destId="{B2B0082F-B6CA-4B57-B07F-6F28EE5C1F85}" srcOrd="0" destOrd="0" parTransId="{9CD4C524-CAA6-4F43-A2E0-E93C02DC0DBE}" sibTransId="{445EE959-A313-4AA2-AFCD-D40A08F6EFFF}"/>
    <dgm:cxn modelId="{D30701E3-4E82-4CA4-8BC9-8C1CA6A37807}" type="presOf" srcId="{2A16C178-BDF0-4073-9675-64201F5D5C17}" destId="{C0221831-198B-4F87-80DB-BD709C28BD30}" srcOrd="0" destOrd="0" presId="urn:microsoft.com/office/officeart/2018/5/layout/IconCircleLabelList"/>
    <dgm:cxn modelId="{B60753FB-8943-4FA7-AE79-AE0389341928}" type="presOf" srcId="{B2B0082F-B6CA-4B57-B07F-6F28EE5C1F85}" destId="{352B8815-719C-4A75-AFCB-58990082406D}" srcOrd="0" destOrd="0" presId="urn:microsoft.com/office/officeart/2018/5/layout/IconCircleLabelList"/>
    <dgm:cxn modelId="{C211F0DF-5D15-48D1-AA49-1770F7B20781}" type="presParOf" srcId="{C0221831-198B-4F87-80DB-BD709C28BD30}" destId="{8C7889A3-4EDD-4205-982A-8991A5D01B0C}" srcOrd="0" destOrd="0" presId="urn:microsoft.com/office/officeart/2018/5/layout/IconCircleLabelList"/>
    <dgm:cxn modelId="{EEFB9D84-E8A8-49F0-8E86-EAA9B0014E34}" type="presParOf" srcId="{8C7889A3-4EDD-4205-982A-8991A5D01B0C}" destId="{71A3B917-2212-4158-B5E3-4632C73ADE15}" srcOrd="0" destOrd="0" presId="urn:microsoft.com/office/officeart/2018/5/layout/IconCircleLabelList"/>
    <dgm:cxn modelId="{0834C7A5-A55C-4A9E-82C1-9509D8A13055}" type="presParOf" srcId="{8C7889A3-4EDD-4205-982A-8991A5D01B0C}" destId="{50928FF0-51F7-4FB8-A537-6FDB7DBFF389}" srcOrd="1" destOrd="0" presId="urn:microsoft.com/office/officeart/2018/5/layout/IconCircleLabelList"/>
    <dgm:cxn modelId="{B16EDBD3-20EA-4178-8485-2859E6B76AF9}" type="presParOf" srcId="{8C7889A3-4EDD-4205-982A-8991A5D01B0C}" destId="{EBB62C98-1BD6-40C9-9BBA-ACA8CA22E8D7}" srcOrd="2" destOrd="0" presId="urn:microsoft.com/office/officeart/2018/5/layout/IconCircleLabelList"/>
    <dgm:cxn modelId="{D74AFC70-3B26-4993-8F21-85CDAFF47FC4}" type="presParOf" srcId="{8C7889A3-4EDD-4205-982A-8991A5D01B0C}" destId="{352B8815-719C-4A75-AFCB-58990082406D}" srcOrd="3" destOrd="0" presId="urn:microsoft.com/office/officeart/2018/5/layout/IconCircleLabelList"/>
    <dgm:cxn modelId="{3CA2CD35-AE90-45DB-8E2F-BD7F8E8D3097}" type="presParOf" srcId="{C0221831-198B-4F87-80DB-BD709C28BD30}" destId="{1D0ADF67-20F6-4E5F-B4C4-978CFB97A466}" srcOrd="1" destOrd="0" presId="urn:microsoft.com/office/officeart/2018/5/layout/IconCircleLabelList"/>
    <dgm:cxn modelId="{7E8951D5-E0CA-454C-8CA7-972EEBF465D5}" type="presParOf" srcId="{C0221831-198B-4F87-80DB-BD709C28BD30}" destId="{231E42CB-A615-42CB-A7E3-AACB88D747EB}" srcOrd="2" destOrd="0" presId="urn:microsoft.com/office/officeart/2018/5/layout/IconCircleLabelList"/>
    <dgm:cxn modelId="{72FEBADB-8F48-4D81-88AC-173C7376ADD8}" type="presParOf" srcId="{231E42CB-A615-42CB-A7E3-AACB88D747EB}" destId="{802A22AD-BBFB-4366-B49E-39639AE9DD09}" srcOrd="0" destOrd="0" presId="urn:microsoft.com/office/officeart/2018/5/layout/IconCircleLabelList"/>
    <dgm:cxn modelId="{41D12B07-FFB9-43D6-BEDD-1B798A9BE8B4}" type="presParOf" srcId="{231E42CB-A615-42CB-A7E3-AACB88D747EB}" destId="{C696C077-9694-4785-A444-D4B27FFFB14A}" srcOrd="1" destOrd="0" presId="urn:microsoft.com/office/officeart/2018/5/layout/IconCircleLabelList"/>
    <dgm:cxn modelId="{2FCD41CA-BE47-420C-B765-B1420FE16A88}" type="presParOf" srcId="{231E42CB-A615-42CB-A7E3-AACB88D747EB}" destId="{1F0E7B13-9309-4942-A13C-91C614C39424}" srcOrd="2" destOrd="0" presId="urn:microsoft.com/office/officeart/2018/5/layout/IconCircleLabelList"/>
    <dgm:cxn modelId="{82996C04-8731-4CE0-8A93-7700ED3C9F75}" type="presParOf" srcId="{231E42CB-A615-42CB-A7E3-AACB88D747EB}" destId="{8D969088-A9F5-44DF-A0E1-8BCBBD8761AB}"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9FB4436-CA4F-43E1-AE52-FB1D3135BDAD}"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05D89C19-2752-48B6-A75F-49A533B2E15D}">
      <dgm:prSet/>
      <dgm:spPr/>
      <dgm:t>
        <a:bodyPr/>
        <a:lstStyle/>
        <a:p>
          <a:r>
            <a:rPr lang="hu-HU"/>
            <a:t>Model selectively</a:t>
          </a:r>
          <a:endParaRPr lang="en-US"/>
        </a:p>
      </dgm:t>
    </dgm:pt>
    <dgm:pt modelId="{D0C38FE7-CDCA-4006-8A2A-151E91D8C0AD}" type="parTrans" cxnId="{7ABCF559-25B2-451E-99D4-266175F1CD35}">
      <dgm:prSet/>
      <dgm:spPr/>
      <dgm:t>
        <a:bodyPr/>
        <a:lstStyle/>
        <a:p>
          <a:endParaRPr lang="en-US"/>
        </a:p>
      </dgm:t>
    </dgm:pt>
    <dgm:pt modelId="{748504FE-350A-47A5-ABF1-D58FA8F1BDC9}" type="sibTrans" cxnId="{7ABCF559-25B2-451E-99D4-266175F1CD35}">
      <dgm:prSet/>
      <dgm:spPr/>
      <dgm:t>
        <a:bodyPr/>
        <a:lstStyle/>
        <a:p>
          <a:endParaRPr lang="en-US"/>
        </a:p>
      </dgm:t>
    </dgm:pt>
    <dgm:pt modelId="{D7FDE1FF-B161-4DD9-BC5C-17A40E9A40CA}">
      <dgm:prSet/>
      <dgm:spPr/>
      <dgm:t>
        <a:bodyPr/>
        <a:lstStyle/>
        <a:p>
          <a:r>
            <a:rPr lang="hu-HU"/>
            <a:t>Model collaboratively</a:t>
          </a:r>
          <a:endParaRPr lang="en-US"/>
        </a:p>
      </dgm:t>
    </dgm:pt>
    <dgm:pt modelId="{F5AE3DA3-DF55-45EC-B0D1-8B5C94975537}" type="parTrans" cxnId="{68DA66A0-B560-4D27-9016-4C8EA6C798D7}">
      <dgm:prSet/>
      <dgm:spPr/>
      <dgm:t>
        <a:bodyPr/>
        <a:lstStyle/>
        <a:p>
          <a:endParaRPr lang="en-US"/>
        </a:p>
      </dgm:t>
    </dgm:pt>
    <dgm:pt modelId="{AFCBE3AB-0D56-4246-A675-7A311984E5F9}" type="sibTrans" cxnId="{68DA66A0-B560-4D27-9016-4C8EA6C798D7}">
      <dgm:prSet/>
      <dgm:spPr/>
      <dgm:t>
        <a:bodyPr/>
        <a:lstStyle/>
        <a:p>
          <a:endParaRPr lang="en-US"/>
        </a:p>
      </dgm:t>
    </dgm:pt>
    <dgm:pt modelId="{581F40F7-E76B-458A-B579-43E2D0274420}">
      <dgm:prSet/>
      <dgm:spPr/>
      <dgm:t>
        <a:bodyPr/>
        <a:lstStyle/>
        <a:p>
          <a:r>
            <a:rPr lang="hu-HU"/>
            <a:t>Model smartly</a:t>
          </a:r>
          <a:endParaRPr lang="en-US"/>
        </a:p>
      </dgm:t>
    </dgm:pt>
    <dgm:pt modelId="{2D7B8C4D-3FE3-4F37-AB2D-237EDB5B8CC6}" type="parTrans" cxnId="{61AD1052-3588-4D4B-9B8E-6E69503AEA05}">
      <dgm:prSet/>
      <dgm:spPr/>
      <dgm:t>
        <a:bodyPr/>
        <a:lstStyle/>
        <a:p>
          <a:endParaRPr lang="en-US"/>
        </a:p>
      </dgm:t>
    </dgm:pt>
    <dgm:pt modelId="{2D2D3E9C-2FFB-4B3D-BB90-41A6B2C30E70}" type="sibTrans" cxnId="{61AD1052-3588-4D4B-9B8E-6E69503AEA05}">
      <dgm:prSet/>
      <dgm:spPr/>
      <dgm:t>
        <a:bodyPr/>
        <a:lstStyle/>
        <a:p>
          <a:endParaRPr lang="en-US"/>
        </a:p>
      </dgm:t>
    </dgm:pt>
    <dgm:pt modelId="{B5BA9AD7-C7B9-4ACA-8A87-643B37F0BB71}" type="pres">
      <dgm:prSet presAssocID="{59FB4436-CA4F-43E1-AE52-FB1D3135BDAD}" presName="vert0" presStyleCnt="0">
        <dgm:presLayoutVars>
          <dgm:dir/>
          <dgm:animOne val="branch"/>
          <dgm:animLvl val="lvl"/>
        </dgm:presLayoutVars>
      </dgm:prSet>
      <dgm:spPr/>
    </dgm:pt>
    <dgm:pt modelId="{0F00BE6F-C97A-44DC-85BA-38DF366EB98D}" type="pres">
      <dgm:prSet presAssocID="{05D89C19-2752-48B6-A75F-49A533B2E15D}" presName="thickLine" presStyleLbl="alignNode1" presStyleIdx="0" presStyleCnt="3"/>
      <dgm:spPr/>
    </dgm:pt>
    <dgm:pt modelId="{B5F1BA4D-A969-466A-999D-D7A24568A931}" type="pres">
      <dgm:prSet presAssocID="{05D89C19-2752-48B6-A75F-49A533B2E15D}" presName="horz1" presStyleCnt="0"/>
      <dgm:spPr/>
    </dgm:pt>
    <dgm:pt modelId="{A29968B0-3600-4235-A61E-38310DF13DA3}" type="pres">
      <dgm:prSet presAssocID="{05D89C19-2752-48B6-A75F-49A533B2E15D}" presName="tx1" presStyleLbl="revTx" presStyleIdx="0" presStyleCnt="3"/>
      <dgm:spPr/>
    </dgm:pt>
    <dgm:pt modelId="{A3A4D427-C65D-4050-BE16-785F0EAD96D2}" type="pres">
      <dgm:prSet presAssocID="{05D89C19-2752-48B6-A75F-49A533B2E15D}" presName="vert1" presStyleCnt="0"/>
      <dgm:spPr/>
    </dgm:pt>
    <dgm:pt modelId="{04D02751-A924-4591-9D78-E663614622C6}" type="pres">
      <dgm:prSet presAssocID="{D7FDE1FF-B161-4DD9-BC5C-17A40E9A40CA}" presName="thickLine" presStyleLbl="alignNode1" presStyleIdx="1" presStyleCnt="3"/>
      <dgm:spPr/>
    </dgm:pt>
    <dgm:pt modelId="{F1A0AA85-260A-4FF7-A719-276B22206AD3}" type="pres">
      <dgm:prSet presAssocID="{D7FDE1FF-B161-4DD9-BC5C-17A40E9A40CA}" presName="horz1" presStyleCnt="0"/>
      <dgm:spPr/>
    </dgm:pt>
    <dgm:pt modelId="{31F1F3DF-AB9B-49E6-84BF-B965DFF895B2}" type="pres">
      <dgm:prSet presAssocID="{D7FDE1FF-B161-4DD9-BC5C-17A40E9A40CA}" presName="tx1" presStyleLbl="revTx" presStyleIdx="1" presStyleCnt="3"/>
      <dgm:spPr/>
    </dgm:pt>
    <dgm:pt modelId="{852C3B5D-192D-42CE-B218-FE51457DD1FA}" type="pres">
      <dgm:prSet presAssocID="{D7FDE1FF-B161-4DD9-BC5C-17A40E9A40CA}" presName="vert1" presStyleCnt="0"/>
      <dgm:spPr/>
    </dgm:pt>
    <dgm:pt modelId="{D90CF812-A369-439A-9D24-A64F9FF461FF}" type="pres">
      <dgm:prSet presAssocID="{581F40F7-E76B-458A-B579-43E2D0274420}" presName="thickLine" presStyleLbl="alignNode1" presStyleIdx="2" presStyleCnt="3"/>
      <dgm:spPr/>
    </dgm:pt>
    <dgm:pt modelId="{CAE3095C-7C09-427B-A0BB-E084E974D5B8}" type="pres">
      <dgm:prSet presAssocID="{581F40F7-E76B-458A-B579-43E2D0274420}" presName="horz1" presStyleCnt="0"/>
      <dgm:spPr/>
    </dgm:pt>
    <dgm:pt modelId="{6D354D95-D82E-4E6F-B591-52FB2E8D1CEA}" type="pres">
      <dgm:prSet presAssocID="{581F40F7-E76B-458A-B579-43E2D0274420}" presName="tx1" presStyleLbl="revTx" presStyleIdx="2" presStyleCnt="3"/>
      <dgm:spPr/>
    </dgm:pt>
    <dgm:pt modelId="{FE8639A6-A323-40AC-91B7-FA8BEB5E0EEA}" type="pres">
      <dgm:prSet presAssocID="{581F40F7-E76B-458A-B579-43E2D0274420}" presName="vert1" presStyleCnt="0"/>
      <dgm:spPr/>
    </dgm:pt>
  </dgm:ptLst>
  <dgm:cxnLst>
    <dgm:cxn modelId="{C203C51A-160A-44EB-9D2E-53AD12BA4E14}" type="presOf" srcId="{581F40F7-E76B-458A-B579-43E2D0274420}" destId="{6D354D95-D82E-4E6F-B591-52FB2E8D1CEA}" srcOrd="0" destOrd="0" presId="urn:microsoft.com/office/officeart/2008/layout/LinedList"/>
    <dgm:cxn modelId="{944E3723-5455-4D49-9546-5DDB03EF9BF1}" type="presOf" srcId="{05D89C19-2752-48B6-A75F-49A533B2E15D}" destId="{A29968B0-3600-4235-A61E-38310DF13DA3}" srcOrd="0" destOrd="0" presId="urn:microsoft.com/office/officeart/2008/layout/LinedList"/>
    <dgm:cxn modelId="{61AD1052-3588-4D4B-9B8E-6E69503AEA05}" srcId="{59FB4436-CA4F-43E1-AE52-FB1D3135BDAD}" destId="{581F40F7-E76B-458A-B579-43E2D0274420}" srcOrd="2" destOrd="0" parTransId="{2D7B8C4D-3FE3-4F37-AB2D-237EDB5B8CC6}" sibTransId="{2D2D3E9C-2FFB-4B3D-BB90-41A6B2C30E70}"/>
    <dgm:cxn modelId="{7ABCF559-25B2-451E-99D4-266175F1CD35}" srcId="{59FB4436-CA4F-43E1-AE52-FB1D3135BDAD}" destId="{05D89C19-2752-48B6-A75F-49A533B2E15D}" srcOrd="0" destOrd="0" parTransId="{D0C38FE7-CDCA-4006-8A2A-151E91D8C0AD}" sibTransId="{748504FE-350A-47A5-ABF1-D58FA8F1BDC9}"/>
    <dgm:cxn modelId="{68DA66A0-B560-4D27-9016-4C8EA6C798D7}" srcId="{59FB4436-CA4F-43E1-AE52-FB1D3135BDAD}" destId="{D7FDE1FF-B161-4DD9-BC5C-17A40E9A40CA}" srcOrd="1" destOrd="0" parTransId="{F5AE3DA3-DF55-45EC-B0D1-8B5C94975537}" sibTransId="{AFCBE3AB-0D56-4246-A675-7A311984E5F9}"/>
    <dgm:cxn modelId="{4138CCE9-47BA-49CB-81AD-AB659B17732E}" type="presOf" srcId="{D7FDE1FF-B161-4DD9-BC5C-17A40E9A40CA}" destId="{31F1F3DF-AB9B-49E6-84BF-B965DFF895B2}" srcOrd="0" destOrd="0" presId="urn:microsoft.com/office/officeart/2008/layout/LinedList"/>
    <dgm:cxn modelId="{FD6081EF-1809-43AA-931A-DC8771C6EBC0}" type="presOf" srcId="{59FB4436-CA4F-43E1-AE52-FB1D3135BDAD}" destId="{B5BA9AD7-C7B9-4ACA-8A87-643B37F0BB71}" srcOrd="0" destOrd="0" presId="urn:microsoft.com/office/officeart/2008/layout/LinedList"/>
    <dgm:cxn modelId="{9FC6C1EB-6BD2-4456-B6EA-C5609CB80CFB}" type="presParOf" srcId="{B5BA9AD7-C7B9-4ACA-8A87-643B37F0BB71}" destId="{0F00BE6F-C97A-44DC-85BA-38DF366EB98D}" srcOrd="0" destOrd="0" presId="urn:microsoft.com/office/officeart/2008/layout/LinedList"/>
    <dgm:cxn modelId="{E40DEB26-8F44-490E-80A2-E202BE66704C}" type="presParOf" srcId="{B5BA9AD7-C7B9-4ACA-8A87-643B37F0BB71}" destId="{B5F1BA4D-A969-466A-999D-D7A24568A931}" srcOrd="1" destOrd="0" presId="urn:microsoft.com/office/officeart/2008/layout/LinedList"/>
    <dgm:cxn modelId="{C11D14C6-619D-4516-AF09-21CBC74CA277}" type="presParOf" srcId="{B5F1BA4D-A969-466A-999D-D7A24568A931}" destId="{A29968B0-3600-4235-A61E-38310DF13DA3}" srcOrd="0" destOrd="0" presId="urn:microsoft.com/office/officeart/2008/layout/LinedList"/>
    <dgm:cxn modelId="{6DDF7E2F-7F10-47AF-BAEC-32125F5B929E}" type="presParOf" srcId="{B5F1BA4D-A969-466A-999D-D7A24568A931}" destId="{A3A4D427-C65D-4050-BE16-785F0EAD96D2}" srcOrd="1" destOrd="0" presId="urn:microsoft.com/office/officeart/2008/layout/LinedList"/>
    <dgm:cxn modelId="{37280E1F-6B2A-4ED7-9258-2ED558733B7D}" type="presParOf" srcId="{B5BA9AD7-C7B9-4ACA-8A87-643B37F0BB71}" destId="{04D02751-A924-4591-9D78-E663614622C6}" srcOrd="2" destOrd="0" presId="urn:microsoft.com/office/officeart/2008/layout/LinedList"/>
    <dgm:cxn modelId="{80EDEB0B-96B9-41DB-8C21-6004A119A84A}" type="presParOf" srcId="{B5BA9AD7-C7B9-4ACA-8A87-643B37F0BB71}" destId="{F1A0AA85-260A-4FF7-A719-276B22206AD3}" srcOrd="3" destOrd="0" presId="urn:microsoft.com/office/officeart/2008/layout/LinedList"/>
    <dgm:cxn modelId="{B2A6680D-4605-4999-A3C9-6F8611E115F2}" type="presParOf" srcId="{F1A0AA85-260A-4FF7-A719-276B22206AD3}" destId="{31F1F3DF-AB9B-49E6-84BF-B965DFF895B2}" srcOrd="0" destOrd="0" presId="urn:microsoft.com/office/officeart/2008/layout/LinedList"/>
    <dgm:cxn modelId="{6C64464B-EA03-4167-A202-BCFCD3FCC690}" type="presParOf" srcId="{F1A0AA85-260A-4FF7-A719-276B22206AD3}" destId="{852C3B5D-192D-42CE-B218-FE51457DD1FA}" srcOrd="1" destOrd="0" presId="urn:microsoft.com/office/officeart/2008/layout/LinedList"/>
    <dgm:cxn modelId="{DB227876-01BA-4103-B83C-AE596C6B0B68}" type="presParOf" srcId="{B5BA9AD7-C7B9-4ACA-8A87-643B37F0BB71}" destId="{D90CF812-A369-439A-9D24-A64F9FF461FF}" srcOrd="4" destOrd="0" presId="urn:microsoft.com/office/officeart/2008/layout/LinedList"/>
    <dgm:cxn modelId="{B9513C2A-DFD4-4D93-9D2C-7748F85D699C}" type="presParOf" srcId="{B5BA9AD7-C7B9-4ACA-8A87-643B37F0BB71}" destId="{CAE3095C-7C09-427B-A0BB-E084E974D5B8}" srcOrd="5" destOrd="0" presId="urn:microsoft.com/office/officeart/2008/layout/LinedList"/>
    <dgm:cxn modelId="{8AA682ED-AA97-48ED-B2DB-26F5F9EF8A2C}" type="presParOf" srcId="{CAE3095C-7C09-427B-A0BB-E084E974D5B8}" destId="{6D354D95-D82E-4E6F-B591-52FB2E8D1CEA}" srcOrd="0" destOrd="0" presId="urn:microsoft.com/office/officeart/2008/layout/LinedList"/>
    <dgm:cxn modelId="{AD0AD85A-3D56-47A2-9E21-E472AAF458FD}" type="presParOf" srcId="{CAE3095C-7C09-427B-A0BB-E084E974D5B8}" destId="{FE8639A6-A323-40AC-91B7-FA8BEB5E0EE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6DE69D-77F1-40E1-AD1F-DBEC77D2A32A}">
      <dsp:nvSpPr>
        <dsp:cNvPr id="0" name=""/>
        <dsp:cNvSpPr/>
      </dsp:nvSpPr>
      <dsp:spPr>
        <a:xfrm>
          <a:off x="0" y="718"/>
          <a:ext cx="6513603" cy="16811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0F29AE-9DFB-4862-9D6F-97F895699065}">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1A569CF-E79D-4CB3-863E-A9B78F9ADC98}">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977900">
            <a:lnSpc>
              <a:spcPct val="90000"/>
            </a:lnSpc>
            <a:spcBef>
              <a:spcPct val="0"/>
            </a:spcBef>
            <a:spcAft>
              <a:spcPct val="35000"/>
            </a:spcAft>
            <a:buNone/>
          </a:pPr>
          <a:r>
            <a:rPr lang="en-US" sz="2200" kern="1200"/>
            <a:t>The human mind inadvertently and continuously re-works reality by applying cognitive processes that alter the subjective perception of it</a:t>
          </a:r>
        </a:p>
      </dsp:txBody>
      <dsp:txXfrm>
        <a:off x="1941716" y="718"/>
        <a:ext cx="4571887" cy="1681139"/>
      </dsp:txXfrm>
    </dsp:sp>
    <dsp:sp modelId="{E71EC361-8457-4272-9B68-E08383F76F3E}">
      <dsp:nvSpPr>
        <dsp:cNvPr id="0" name=""/>
        <dsp:cNvSpPr/>
      </dsp:nvSpPr>
      <dsp:spPr>
        <a:xfrm>
          <a:off x="0" y="2102143"/>
          <a:ext cx="6513603" cy="16811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FEA7B3-1173-4158-85FF-F952C35E3343}">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DEB39E-A5F5-4EAD-88E9-CD6FA62C8574}">
      <dsp:nvSpPr>
        <dsp:cNvPr id="0" name=""/>
        <dsp:cNvSpPr/>
      </dsp:nvSpPr>
      <dsp:spPr>
        <a:xfrm>
          <a:off x="1941716" y="2102143"/>
          <a:ext cx="2931121"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977900">
            <a:lnSpc>
              <a:spcPct val="90000"/>
            </a:lnSpc>
            <a:spcBef>
              <a:spcPct val="0"/>
            </a:spcBef>
            <a:spcAft>
              <a:spcPct val="35000"/>
            </a:spcAft>
            <a:buNone/>
          </a:pPr>
          <a:r>
            <a:rPr lang="hu-HU" sz="2200" kern="1200"/>
            <a:t>abstraction</a:t>
          </a:r>
          <a:endParaRPr lang="en-US" sz="2200" kern="1200"/>
        </a:p>
      </dsp:txBody>
      <dsp:txXfrm>
        <a:off x="1941716" y="2102143"/>
        <a:ext cx="2931121" cy="1681139"/>
      </dsp:txXfrm>
    </dsp:sp>
    <dsp:sp modelId="{123BC3BC-4E96-4AAE-82BD-7AC69DD20E9E}">
      <dsp:nvSpPr>
        <dsp:cNvPr id="0" name=""/>
        <dsp:cNvSpPr/>
      </dsp:nvSpPr>
      <dsp:spPr>
        <a:xfrm>
          <a:off x="4872838" y="2102143"/>
          <a:ext cx="1640765"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666750">
            <a:lnSpc>
              <a:spcPct val="90000"/>
            </a:lnSpc>
            <a:spcBef>
              <a:spcPct val="0"/>
            </a:spcBef>
            <a:spcAft>
              <a:spcPct val="35000"/>
            </a:spcAft>
            <a:buNone/>
          </a:pPr>
          <a:r>
            <a:rPr lang="hu-HU" sz="1500" kern="1200"/>
            <a:t>Generalization</a:t>
          </a:r>
          <a:endParaRPr lang="en-US" sz="1500" kern="1200"/>
        </a:p>
        <a:p>
          <a:pPr marL="0" lvl="0" indent="0" algn="l" defTabSz="666750">
            <a:lnSpc>
              <a:spcPct val="90000"/>
            </a:lnSpc>
            <a:spcBef>
              <a:spcPct val="0"/>
            </a:spcBef>
            <a:spcAft>
              <a:spcPct val="35000"/>
            </a:spcAft>
            <a:buNone/>
          </a:pPr>
          <a:r>
            <a:rPr lang="hu-HU" sz="1500" kern="1200"/>
            <a:t>Classification</a:t>
          </a:r>
          <a:endParaRPr lang="en-US" sz="1500" kern="1200"/>
        </a:p>
        <a:p>
          <a:pPr marL="0" lvl="0" indent="0" algn="l" defTabSz="666750">
            <a:lnSpc>
              <a:spcPct val="90000"/>
            </a:lnSpc>
            <a:spcBef>
              <a:spcPct val="0"/>
            </a:spcBef>
            <a:spcAft>
              <a:spcPct val="35000"/>
            </a:spcAft>
            <a:buNone/>
          </a:pPr>
          <a:r>
            <a:rPr lang="hu-HU" sz="1500" kern="1200"/>
            <a:t>Aggregation</a:t>
          </a:r>
          <a:endParaRPr lang="en-US" sz="1500" kern="1200"/>
        </a:p>
      </dsp:txBody>
      <dsp:txXfrm>
        <a:off x="4872838" y="2102143"/>
        <a:ext cx="1640765" cy="1681139"/>
      </dsp:txXfrm>
    </dsp:sp>
    <dsp:sp modelId="{140D9039-E907-4C86-8F92-16663767B5C6}">
      <dsp:nvSpPr>
        <dsp:cNvPr id="0" name=""/>
        <dsp:cNvSpPr/>
      </dsp:nvSpPr>
      <dsp:spPr>
        <a:xfrm>
          <a:off x="0" y="4203567"/>
          <a:ext cx="6513603" cy="168113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007BDF-CC4F-41A2-A094-2180B6284BC4}">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197A3E-44CD-43A3-84A0-C3A0E8A00586}">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977900">
            <a:lnSpc>
              <a:spcPct val="90000"/>
            </a:lnSpc>
            <a:spcBef>
              <a:spcPct val="0"/>
            </a:spcBef>
            <a:spcAft>
              <a:spcPct val="35000"/>
            </a:spcAft>
            <a:buNone/>
          </a:pPr>
          <a:r>
            <a:rPr lang="en-US" sz="2200" kern="1200"/>
            <a:t>generalization, classification, and aggregation represent natural behaviors that the human mind</a:t>
          </a:r>
        </a:p>
      </dsp:txBody>
      <dsp:txXfrm>
        <a:off x="1941716" y="4203567"/>
        <a:ext cx="4571887" cy="168113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51236D-F593-4071-AC41-F5402443288D}">
      <dsp:nvSpPr>
        <dsp:cNvPr id="0" name=""/>
        <dsp:cNvSpPr/>
      </dsp:nvSpPr>
      <dsp:spPr>
        <a:xfrm>
          <a:off x="0" y="0"/>
          <a:ext cx="6269038"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69A53B-CA53-403D-8C90-CD24D1608FFC}">
      <dsp:nvSpPr>
        <dsp:cNvPr id="0" name=""/>
        <dsp:cNvSpPr/>
      </dsp:nvSpPr>
      <dsp:spPr>
        <a:xfrm>
          <a:off x="0" y="0"/>
          <a:ext cx="6269038" cy="2786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hu-HU" sz="4300" kern="1200"/>
            <a:t>Computer-aided software engineering tools help in various tasks through the sdlc</a:t>
          </a:r>
          <a:endParaRPr lang="en-US" sz="4300" kern="1200"/>
        </a:p>
      </dsp:txBody>
      <dsp:txXfrm>
        <a:off x="0" y="0"/>
        <a:ext cx="6269038" cy="2786062"/>
      </dsp:txXfrm>
    </dsp:sp>
    <dsp:sp modelId="{DF910EFC-C3AC-4B2B-9D2F-4031825083C5}">
      <dsp:nvSpPr>
        <dsp:cNvPr id="0" name=""/>
        <dsp:cNvSpPr/>
      </dsp:nvSpPr>
      <dsp:spPr>
        <a:xfrm>
          <a:off x="0" y="2786062"/>
          <a:ext cx="6269038" cy="0"/>
        </a:xfrm>
        <a:prstGeom prst="lin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911008-F8C4-49A3-AE78-154EA687698B}">
      <dsp:nvSpPr>
        <dsp:cNvPr id="0" name=""/>
        <dsp:cNvSpPr/>
      </dsp:nvSpPr>
      <dsp:spPr>
        <a:xfrm>
          <a:off x="0" y="2786062"/>
          <a:ext cx="6269038" cy="2786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hu-HU" sz="4300" kern="1200"/>
            <a:t>Key features: modeling, code generation, reverse engineering, analyzing code complexity etc.</a:t>
          </a:r>
          <a:endParaRPr lang="en-US" sz="4300" kern="1200"/>
        </a:p>
      </dsp:txBody>
      <dsp:txXfrm>
        <a:off x="0" y="2786062"/>
        <a:ext cx="6269038" cy="278606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64AA83-1B15-4092-916F-DE6AC891EECD}">
      <dsp:nvSpPr>
        <dsp:cNvPr id="0" name=""/>
        <dsp:cNvSpPr/>
      </dsp:nvSpPr>
      <dsp:spPr>
        <a:xfrm>
          <a:off x="1283" y="1007554"/>
          <a:ext cx="4672458" cy="233622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38100" rIns="57150" bIns="38100" numCol="1" spcCol="1270" anchor="ctr" anchorCtr="0">
          <a:noAutofit/>
        </a:bodyPr>
        <a:lstStyle/>
        <a:p>
          <a:pPr marL="0" lvl="0" indent="0" algn="ctr" defTabSz="1333500">
            <a:lnSpc>
              <a:spcPct val="90000"/>
            </a:lnSpc>
            <a:spcBef>
              <a:spcPct val="0"/>
            </a:spcBef>
            <a:spcAft>
              <a:spcPct val="35000"/>
            </a:spcAft>
            <a:buNone/>
          </a:pPr>
          <a:r>
            <a:rPr lang="hu-HU" sz="3000" kern="1200"/>
            <a:t>Capture high-level functionality of the system using notation for actors, use cases and relationships among them</a:t>
          </a:r>
          <a:endParaRPr lang="en-US" sz="3000" kern="1200"/>
        </a:p>
      </dsp:txBody>
      <dsp:txXfrm>
        <a:off x="69709" y="1075980"/>
        <a:ext cx="4535606" cy="2199377"/>
      </dsp:txXfrm>
    </dsp:sp>
    <dsp:sp modelId="{B2751A5F-E0F3-4BBB-94DA-6B77E9A75164}">
      <dsp:nvSpPr>
        <dsp:cNvPr id="0" name=""/>
        <dsp:cNvSpPr/>
      </dsp:nvSpPr>
      <dsp:spPr>
        <a:xfrm>
          <a:off x="5841857" y="1007554"/>
          <a:ext cx="4672458" cy="2336229"/>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38100" rIns="57150" bIns="38100" numCol="1" spcCol="1270" anchor="ctr" anchorCtr="0">
          <a:noAutofit/>
        </a:bodyPr>
        <a:lstStyle/>
        <a:p>
          <a:pPr marL="0" lvl="0" indent="0" algn="ctr" defTabSz="1333500">
            <a:lnSpc>
              <a:spcPct val="90000"/>
            </a:lnSpc>
            <a:spcBef>
              <a:spcPct val="0"/>
            </a:spcBef>
            <a:spcAft>
              <a:spcPct val="35000"/>
            </a:spcAft>
            <a:buNone/>
          </a:pPr>
          <a:r>
            <a:rPr lang="hu-HU" sz="3000" kern="1200"/>
            <a:t>Drawn by business analysts to depict the summary all use cases in the system</a:t>
          </a:r>
          <a:endParaRPr lang="en-US" sz="3000" kern="1200"/>
        </a:p>
      </dsp:txBody>
      <dsp:txXfrm>
        <a:off x="5910283" y="1075980"/>
        <a:ext cx="4535606" cy="219937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DA027B-3C13-464B-ABEA-44FD055564B8}">
      <dsp:nvSpPr>
        <dsp:cNvPr id="0" name=""/>
        <dsp:cNvSpPr/>
      </dsp:nvSpPr>
      <dsp:spPr>
        <a:xfrm>
          <a:off x="0" y="0"/>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CE9913-6903-4684-AC8C-AE1888020485}">
      <dsp:nvSpPr>
        <dsp:cNvPr id="0" name=""/>
        <dsp:cNvSpPr/>
      </dsp:nvSpPr>
      <dsp:spPr>
        <a:xfrm>
          <a:off x="0" y="0"/>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Pattern-based design: A set of very well-known design patterns, defined by the so-called Gang of Four</a:t>
          </a:r>
        </a:p>
      </dsp:txBody>
      <dsp:txXfrm>
        <a:off x="0" y="0"/>
        <a:ext cx="10515600" cy="1087834"/>
      </dsp:txXfrm>
    </dsp:sp>
    <dsp:sp modelId="{DD39CD81-8FFF-469B-8B10-017E7F4845EE}">
      <dsp:nvSpPr>
        <dsp:cNvPr id="0" name=""/>
        <dsp:cNvSpPr/>
      </dsp:nvSpPr>
      <dsp:spPr>
        <a:xfrm>
          <a:off x="0" y="1087834"/>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AC3C9B-4F2E-4B5B-A13E-9E46C414E083}">
      <dsp:nvSpPr>
        <dsp:cNvPr id="0" name=""/>
        <dsp:cNvSpPr/>
      </dsp:nvSpPr>
      <dsp:spPr>
        <a:xfrm>
          <a:off x="0" y="1087834"/>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Using several integrated and orthogonal models together</a:t>
          </a:r>
        </a:p>
      </dsp:txBody>
      <dsp:txXfrm>
        <a:off x="0" y="1087834"/>
        <a:ext cx="10515600" cy="1087834"/>
      </dsp:txXfrm>
    </dsp:sp>
    <dsp:sp modelId="{508EC22B-47FB-40B0-908B-D2421122EC88}">
      <dsp:nvSpPr>
        <dsp:cNvPr id="0" name=""/>
        <dsp:cNvSpPr/>
      </dsp:nvSpPr>
      <dsp:spPr>
        <a:xfrm>
          <a:off x="0" y="2175669"/>
          <a:ext cx="1051560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DAFAF8-279B-4825-8833-D1D9B9A9B58A}">
      <dsp:nvSpPr>
        <dsp:cNvPr id="0" name=""/>
        <dsp:cNvSpPr/>
      </dsp:nvSpPr>
      <dsp:spPr>
        <a:xfrm>
          <a:off x="0" y="2175669"/>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Modeling at different levels of detail</a:t>
          </a:r>
        </a:p>
      </dsp:txBody>
      <dsp:txXfrm>
        <a:off x="0" y="2175669"/>
        <a:ext cx="10515600" cy="1087834"/>
      </dsp:txXfrm>
    </dsp:sp>
    <dsp:sp modelId="{D8BF83EC-C014-4301-8772-FAC3F19FD27B}">
      <dsp:nvSpPr>
        <dsp:cNvPr id="0" name=""/>
        <dsp:cNvSpPr/>
      </dsp:nvSpPr>
      <dsp:spPr>
        <a:xfrm>
          <a:off x="0" y="3263503"/>
          <a:ext cx="105156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F9A953-7A87-4609-8311-F490DE291B74}">
      <dsp:nvSpPr>
        <dsp:cNvPr id="0" name=""/>
        <dsp:cNvSpPr/>
      </dsp:nvSpPr>
      <dsp:spPr>
        <a:xfrm>
          <a:off x="0" y="3263503"/>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Extensibility</a:t>
          </a:r>
        </a:p>
      </dsp:txBody>
      <dsp:txXfrm>
        <a:off x="0" y="3263503"/>
        <a:ext cx="10515600" cy="108783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CC18E1-18A0-47DE-AAEB-B1D0D089677E}">
      <dsp:nvSpPr>
        <dsp:cNvPr id="0" name=""/>
        <dsp:cNvSpPr/>
      </dsp:nvSpPr>
      <dsp:spPr>
        <a:xfrm>
          <a:off x="0" y="3591"/>
          <a:ext cx="6513603" cy="116925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61C67E-33F6-45EE-83E6-F6C0EF6BEAE5}">
      <dsp:nvSpPr>
        <dsp:cNvPr id="0" name=""/>
        <dsp:cNvSpPr/>
      </dsp:nvSpPr>
      <dsp:spPr>
        <a:xfrm>
          <a:off x="353699" y="266673"/>
          <a:ext cx="643718" cy="6430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0B868B-7FBC-44A5-B898-E84DE6B17195}">
      <dsp:nvSpPr>
        <dsp:cNvPr id="0" name=""/>
        <dsp:cNvSpPr/>
      </dsp:nvSpPr>
      <dsp:spPr>
        <a:xfrm>
          <a:off x="1351117" y="3591"/>
          <a:ext cx="4804071" cy="1243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601" tIns="131601" rIns="131601" bIns="131601" numCol="1" spcCol="1270" anchor="ctr" anchorCtr="0">
          <a:noAutofit/>
        </a:bodyPr>
        <a:lstStyle/>
        <a:p>
          <a:pPr marL="0" lvl="0" indent="0" algn="l" defTabSz="622300">
            <a:lnSpc>
              <a:spcPct val="90000"/>
            </a:lnSpc>
            <a:spcBef>
              <a:spcPct val="0"/>
            </a:spcBef>
            <a:spcAft>
              <a:spcPct val="35000"/>
            </a:spcAft>
            <a:buNone/>
          </a:pPr>
          <a:r>
            <a:rPr lang="en-US" sz="1400" kern="1200"/>
            <a:t>The security policy determines how security mechanisms are applied and interpreted on the system</a:t>
          </a:r>
        </a:p>
      </dsp:txBody>
      <dsp:txXfrm>
        <a:off x="1351117" y="3591"/>
        <a:ext cx="4804071" cy="1243474"/>
      </dsp:txXfrm>
    </dsp:sp>
    <dsp:sp modelId="{EEB9A056-90B4-4D91-8A06-0E93F120438B}">
      <dsp:nvSpPr>
        <dsp:cNvPr id="0" name=""/>
        <dsp:cNvSpPr/>
      </dsp:nvSpPr>
      <dsp:spPr>
        <a:xfrm>
          <a:off x="0" y="1548514"/>
          <a:ext cx="6513603" cy="116925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B0AE05-A6CD-4055-B697-84DC1449F1EE}">
      <dsp:nvSpPr>
        <dsp:cNvPr id="0" name=""/>
        <dsp:cNvSpPr/>
      </dsp:nvSpPr>
      <dsp:spPr>
        <a:xfrm>
          <a:off x="353699" y="1811596"/>
          <a:ext cx="643718" cy="6430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312BB1-E3F3-4F5D-B43C-A818C3059334}">
      <dsp:nvSpPr>
        <dsp:cNvPr id="0" name=""/>
        <dsp:cNvSpPr/>
      </dsp:nvSpPr>
      <dsp:spPr>
        <a:xfrm>
          <a:off x="1351117" y="1548514"/>
          <a:ext cx="4804071" cy="1243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601" tIns="131601" rIns="131601" bIns="131601" numCol="1" spcCol="1270" anchor="ctr" anchorCtr="0">
          <a:noAutofit/>
        </a:bodyPr>
        <a:lstStyle/>
        <a:p>
          <a:pPr marL="0" lvl="0" indent="0" algn="l" defTabSz="622300">
            <a:lnSpc>
              <a:spcPct val="90000"/>
            </a:lnSpc>
            <a:spcBef>
              <a:spcPct val="0"/>
            </a:spcBef>
            <a:spcAft>
              <a:spcPct val="35000"/>
            </a:spcAft>
            <a:buNone/>
          </a:pPr>
          <a:r>
            <a:rPr lang="hu-HU" sz="1400" kern="1200"/>
            <a:t>User/Group Locking mode</a:t>
          </a:r>
          <a:endParaRPr lang="en-US" sz="1400" kern="1200"/>
        </a:p>
      </dsp:txBody>
      <dsp:txXfrm>
        <a:off x="1351117" y="1548514"/>
        <a:ext cx="4804071" cy="1243474"/>
      </dsp:txXfrm>
    </dsp:sp>
    <dsp:sp modelId="{8DDD095B-3A80-4C8B-A211-2DC79AA63FE7}">
      <dsp:nvSpPr>
        <dsp:cNvPr id="0" name=""/>
        <dsp:cNvSpPr/>
      </dsp:nvSpPr>
      <dsp:spPr>
        <a:xfrm>
          <a:off x="0" y="3093437"/>
          <a:ext cx="6513603" cy="116925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655785-212C-478A-9B2C-ADF7D5980B7D}">
      <dsp:nvSpPr>
        <dsp:cNvPr id="0" name=""/>
        <dsp:cNvSpPr/>
      </dsp:nvSpPr>
      <dsp:spPr>
        <a:xfrm>
          <a:off x="353699" y="3356519"/>
          <a:ext cx="643718" cy="6430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2400F5-2ADD-4DCD-A062-5D0FDF0FE9DF}">
      <dsp:nvSpPr>
        <dsp:cNvPr id="0" name=""/>
        <dsp:cNvSpPr/>
      </dsp:nvSpPr>
      <dsp:spPr>
        <a:xfrm>
          <a:off x="1351117" y="3093437"/>
          <a:ext cx="4804071" cy="1243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601" tIns="131601" rIns="131601" bIns="131601" numCol="1" spcCol="1270" anchor="ctr" anchorCtr="0">
          <a:noAutofit/>
        </a:bodyPr>
        <a:lstStyle/>
        <a:p>
          <a:pPr marL="0" lvl="0" indent="0" algn="l" defTabSz="622300">
            <a:lnSpc>
              <a:spcPct val="90000"/>
            </a:lnSpc>
            <a:spcBef>
              <a:spcPct val="0"/>
            </a:spcBef>
            <a:spcAft>
              <a:spcPct val="35000"/>
            </a:spcAft>
            <a:buNone/>
          </a:pPr>
          <a:r>
            <a:rPr lang="hu-HU" sz="1400" kern="1200"/>
            <a:t>Require User Lock to Edit mode</a:t>
          </a:r>
          <a:endParaRPr lang="en-US" sz="1400" kern="1200"/>
        </a:p>
      </dsp:txBody>
      <dsp:txXfrm>
        <a:off x="1351117" y="3093437"/>
        <a:ext cx="4804071" cy="1243474"/>
      </dsp:txXfrm>
    </dsp:sp>
    <dsp:sp modelId="{5ADFE4F7-BF35-4CC6-9EE7-77088A176B45}">
      <dsp:nvSpPr>
        <dsp:cNvPr id="0" name=""/>
        <dsp:cNvSpPr/>
      </dsp:nvSpPr>
      <dsp:spPr>
        <a:xfrm>
          <a:off x="0" y="4638360"/>
          <a:ext cx="6513603" cy="116925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BE5379-A879-413A-A974-4E54206B88F3}">
      <dsp:nvSpPr>
        <dsp:cNvPr id="0" name=""/>
        <dsp:cNvSpPr/>
      </dsp:nvSpPr>
      <dsp:spPr>
        <a:xfrm>
          <a:off x="354045" y="4901442"/>
          <a:ext cx="643718" cy="64308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F91699-A96F-4889-8D51-4FF75BA9DD13}">
      <dsp:nvSpPr>
        <dsp:cNvPr id="0" name=""/>
        <dsp:cNvSpPr/>
      </dsp:nvSpPr>
      <dsp:spPr>
        <a:xfrm>
          <a:off x="1351808" y="4638360"/>
          <a:ext cx="4804071" cy="1243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601" tIns="131601" rIns="131601" bIns="131601"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chemeClr val="bg1"/>
              </a:solidFill>
              <a:hlinkClick xmlns:r="http://schemas.openxmlformats.org/officeDocument/2006/relationships" r:id="rId9">
                <a:extLst>
                  <a:ext uri="{A12FA001-AC4F-418D-AE19-62706E023703}">
                    <ahyp:hlinkClr xmlns:ahyp="http://schemas.microsoft.com/office/drawing/2018/hyperlinkcolor" val="tx"/>
                  </a:ext>
                </a:extLst>
              </a:hlinkClick>
            </a:rPr>
            <a:t>https://sparxsystems.com/enterprise_architect_user_guide/14.0/team_support/permissionlist.html</a:t>
          </a:r>
          <a:endParaRPr lang="en-US" sz="1400" b="1" kern="1200" dirty="0">
            <a:solidFill>
              <a:schemeClr val="bg1"/>
            </a:solidFill>
          </a:endParaRPr>
        </a:p>
      </dsp:txBody>
      <dsp:txXfrm>
        <a:off x="1351808" y="4638360"/>
        <a:ext cx="4804071" cy="12434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91EEDF-1BDB-4F2A-AECD-0BE958D6A42C}">
      <dsp:nvSpPr>
        <dsp:cNvPr id="0" name=""/>
        <dsp:cNvSpPr/>
      </dsp:nvSpPr>
      <dsp:spPr>
        <a:xfrm>
          <a:off x="109363" y="190924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DC138C-1271-47B9-8789-4C0EFC54A130}">
      <dsp:nvSpPr>
        <dsp:cNvPr id="0" name=""/>
        <dsp:cNvSpPr/>
      </dsp:nvSpPr>
      <dsp:spPr>
        <a:xfrm>
          <a:off x="284370" y="2084250"/>
          <a:ext cx="483351" cy="4833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406D0B-B599-4BD3-974F-BAC5417E890B}">
      <dsp:nvSpPr>
        <dsp:cNvPr id="0" name=""/>
        <dsp:cNvSpPr/>
      </dsp:nvSpPr>
      <dsp:spPr>
        <a:xfrm>
          <a:off x="1121306" y="190924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a:t>models as sketches: models are used for communication purposes, only partial views of the system are specified</a:t>
          </a:r>
        </a:p>
      </dsp:txBody>
      <dsp:txXfrm>
        <a:off x="1121306" y="1909244"/>
        <a:ext cx="1964358" cy="833364"/>
      </dsp:txXfrm>
    </dsp:sp>
    <dsp:sp modelId="{F1AF141F-844C-4919-B3B8-E0C907A4334B}">
      <dsp:nvSpPr>
        <dsp:cNvPr id="0" name=""/>
        <dsp:cNvSpPr/>
      </dsp:nvSpPr>
      <dsp:spPr>
        <a:xfrm>
          <a:off x="3427939" y="190924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8AE06F-DAC0-424F-A8D6-E8335F9CF063}">
      <dsp:nvSpPr>
        <dsp:cNvPr id="0" name=""/>
        <dsp:cNvSpPr/>
      </dsp:nvSpPr>
      <dsp:spPr>
        <a:xfrm>
          <a:off x="3602945" y="2084250"/>
          <a:ext cx="483351" cy="4833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7E91D8-461D-4B70-8FF2-2CCBF72BDC5D}">
      <dsp:nvSpPr>
        <dsp:cNvPr id="0" name=""/>
        <dsp:cNvSpPr/>
      </dsp:nvSpPr>
      <dsp:spPr>
        <a:xfrm>
          <a:off x="4439881" y="190924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a:t>models as blueprints: models are used to provide a complete and detailed specification of the system</a:t>
          </a:r>
        </a:p>
      </dsp:txBody>
      <dsp:txXfrm>
        <a:off x="4439881" y="1909244"/>
        <a:ext cx="1964358" cy="833364"/>
      </dsp:txXfrm>
    </dsp:sp>
    <dsp:sp modelId="{6A9808C3-D317-4330-AC38-3C2E462F4198}">
      <dsp:nvSpPr>
        <dsp:cNvPr id="0" name=""/>
        <dsp:cNvSpPr/>
      </dsp:nvSpPr>
      <dsp:spPr>
        <a:xfrm>
          <a:off x="109363" y="314281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20CB9B-D296-4923-80ED-3B5A5EC39D34}">
      <dsp:nvSpPr>
        <dsp:cNvPr id="0" name=""/>
        <dsp:cNvSpPr/>
      </dsp:nvSpPr>
      <dsp:spPr>
        <a:xfrm>
          <a:off x="284370" y="3317823"/>
          <a:ext cx="483351" cy="4833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CA2577-E2C0-4E9A-8F7D-CAC948C72A23}">
      <dsp:nvSpPr>
        <dsp:cNvPr id="0" name=""/>
        <dsp:cNvSpPr/>
      </dsp:nvSpPr>
      <dsp:spPr>
        <a:xfrm>
          <a:off x="1121306" y="314281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a:t>models as programs: models, instead of code, are used to develop the system.</a:t>
          </a:r>
        </a:p>
      </dsp:txBody>
      <dsp:txXfrm>
        <a:off x="1121306" y="3142817"/>
        <a:ext cx="1964358" cy="8333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96A970-FA91-4FDD-B21C-F9C98A56F590}">
      <dsp:nvSpPr>
        <dsp:cNvPr id="0" name=""/>
        <dsp:cNvSpPr/>
      </dsp:nvSpPr>
      <dsp:spPr>
        <a:xfrm>
          <a:off x="0" y="2442"/>
          <a:ext cx="6513603" cy="123800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37D0FC-3431-4745-98B3-463F833AB271}">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9D8A8C-8DDA-4475-88F2-E5DB16FCDB9E}">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i="1" kern="1200"/>
            <a:t>reduction</a:t>
          </a:r>
          <a:r>
            <a:rPr lang="en-US" sz="2200" kern="1200"/>
            <a:t> feature</a:t>
          </a:r>
        </a:p>
      </dsp:txBody>
      <dsp:txXfrm>
        <a:off x="1429899" y="2442"/>
        <a:ext cx="5083704" cy="1238008"/>
      </dsp:txXfrm>
    </dsp:sp>
    <dsp:sp modelId="{F9161609-AA87-433D-B663-607A2FF02FA7}">
      <dsp:nvSpPr>
        <dsp:cNvPr id="0" name=""/>
        <dsp:cNvSpPr/>
      </dsp:nvSpPr>
      <dsp:spPr>
        <a:xfrm>
          <a:off x="0" y="1549953"/>
          <a:ext cx="6513603" cy="123800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B9B20F-4845-46BD-9834-ABCB35F1756A}">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35EEEE-87E9-471C-B917-A86E52E8B2AD}">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i="1" kern="1200"/>
            <a:t>mapping</a:t>
          </a:r>
          <a:r>
            <a:rPr lang="en-US" sz="2200" kern="1200"/>
            <a:t> feature</a:t>
          </a:r>
        </a:p>
      </dsp:txBody>
      <dsp:txXfrm>
        <a:off x="1429899" y="1549953"/>
        <a:ext cx="5083704" cy="1238008"/>
      </dsp:txXfrm>
    </dsp:sp>
    <dsp:sp modelId="{E7B7BA79-66C4-46B7-A240-2ABE04341CC6}">
      <dsp:nvSpPr>
        <dsp:cNvPr id="0" name=""/>
        <dsp:cNvSpPr/>
      </dsp:nvSpPr>
      <dsp:spPr>
        <a:xfrm>
          <a:off x="0" y="3097464"/>
          <a:ext cx="6513603" cy="123800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82281F-DF0E-43E5-8406-448C8D29B48B}">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4B7CD2-CC20-4352-AC76-AD1B7500B583}">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i="1" kern="1200"/>
            <a:t>descriptive purpose</a:t>
          </a:r>
          <a:endParaRPr lang="en-US" sz="2200" kern="1200"/>
        </a:p>
      </dsp:txBody>
      <dsp:txXfrm>
        <a:off x="1429899" y="3097464"/>
        <a:ext cx="5083704" cy="1238008"/>
      </dsp:txXfrm>
    </dsp:sp>
    <dsp:sp modelId="{0AD68F01-1468-4DC5-BC81-D785AE9477B3}">
      <dsp:nvSpPr>
        <dsp:cNvPr id="0" name=""/>
        <dsp:cNvSpPr/>
      </dsp:nvSpPr>
      <dsp:spPr>
        <a:xfrm>
          <a:off x="0" y="4644974"/>
          <a:ext cx="6513603" cy="123800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D74117-EEB4-422C-8965-1751768707E9}">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BFA629-F984-4226-AE29-E5DC05DC838F}">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hu-HU" sz="2200" i="1" kern="1200"/>
            <a:t>p</a:t>
          </a:r>
          <a:r>
            <a:rPr lang="en-US" sz="2200" i="1" kern="1200"/>
            <a:t>rescriptive</a:t>
          </a:r>
          <a:r>
            <a:rPr lang="hu-HU" sz="2200" i="1" kern="1200"/>
            <a:t> purpose</a:t>
          </a:r>
          <a:endParaRPr lang="en-US" sz="2200" kern="1200"/>
        </a:p>
      </dsp:txBody>
      <dsp:txXfrm>
        <a:off x="1429899" y="4644974"/>
        <a:ext cx="5083704" cy="12380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62222E-61F7-41B5-82A2-A140863FDC17}">
      <dsp:nvSpPr>
        <dsp:cNvPr id="0" name=""/>
        <dsp:cNvSpPr/>
      </dsp:nvSpPr>
      <dsp:spPr>
        <a:xfrm>
          <a:off x="258762" y="0"/>
          <a:ext cx="5572125" cy="5572125"/>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E48460-C3F1-4F84-8B62-BAFA7B1F2BEB}">
      <dsp:nvSpPr>
        <dsp:cNvPr id="0" name=""/>
        <dsp:cNvSpPr/>
      </dsp:nvSpPr>
      <dsp:spPr>
        <a:xfrm>
          <a:off x="788114" y="529351"/>
          <a:ext cx="2173128" cy="217312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Software artifacts </a:t>
          </a:r>
          <a:r>
            <a:rPr lang="hu-HU" sz="1700" kern="1200"/>
            <a:t>complexity</a:t>
          </a:r>
          <a:endParaRPr lang="en-US" sz="1700" kern="1200"/>
        </a:p>
      </dsp:txBody>
      <dsp:txXfrm>
        <a:off x="894197" y="635434"/>
        <a:ext cx="1960962" cy="1960962"/>
      </dsp:txXfrm>
    </dsp:sp>
    <dsp:sp modelId="{E842CEE2-4E3B-4548-A006-9D65256F1D60}">
      <dsp:nvSpPr>
        <dsp:cNvPr id="0" name=""/>
        <dsp:cNvSpPr/>
      </dsp:nvSpPr>
      <dsp:spPr>
        <a:xfrm>
          <a:off x="3128406" y="529351"/>
          <a:ext cx="2173128" cy="217312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Software is more and more pervasive in people’s life</a:t>
          </a:r>
        </a:p>
      </dsp:txBody>
      <dsp:txXfrm>
        <a:off x="3234489" y="635434"/>
        <a:ext cx="1960962" cy="1960962"/>
      </dsp:txXfrm>
    </dsp:sp>
    <dsp:sp modelId="{F27265BF-8D03-4682-B7E0-2B2BF723167D}">
      <dsp:nvSpPr>
        <dsp:cNvPr id="0" name=""/>
        <dsp:cNvSpPr/>
      </dsp:nvSpPr>
      <dsp:spPr>
        <a:xfrm>
          <a:off x="788114" y="2869644"/>
          <a:ext cx="2173128" cy="2173128"/>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The job market experiences a c</a:t>
          </a:r>
          <a:r>
            <a:rPr lang="hu-HU" sz="1700" kern="1200"/>
            <a:t>o</a:t>
          </a:r>
          <a:r>
            <a:rPr lang="en-US" sz="1700" kern="1200"/>
            <a:t>ntinuous shortage of software development skills with respect to job requests.</a:t>
          </a:r>
        </a:p>
      </dsp:txBody>
      <dsp:txXfrm>
        <a:off x="894197" y="2975727"/>
        <a:ext cx="1960962" cy="1960962"/>
      </dsp:txXfrm>
    </dsp:sp>
    <dsp:sp modelId="{3E2B3108-E992-46B8-836A-0FEB8D0A9DA2}">
      <dsp:nvSpPr>
        <dsp:cNvPr id="0" name=""/>
        <dsp:cNvSpPr/>
      </dsp:nvSpPr>
      <dsp:spPr>
        <a:xfrm>
          <a:off x="3128406" y="2869644"/>
          <a:ext cx="2173128" cy="217312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Software development is not a self-standing activity</a:t>
          </a:r>
        </a:p>
      </dsp:txBody>
      <dsp:txXfrm>
        <a:off x="3234489" y="2975727"/>
        <a:ext cx="1960962" cy="196096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ACAAFA-E6AE-4A9A-83F3-D39FE556F6AE}">
      <dsp:nvSpPr>
        <dsp:cNvPr id="0" name=""/>
        <dsp:cNvSpPr/>
      </dsp:nvSpPr>
      <dsp:spPr>
        <a:xfrm>
          <a:off x="3082131" y="0"/>
          <a:ext cx="4351338" cy="4351338"/>
        </a:xfrm>
        <a:prstGeom prst="quadArrow">
          <a:avLst>
            <a:gd name="adj1" fmla="val 2000"/>
            <a:gd name="adj2" fmla="val 4000"/>
            <a:gd name="adj3" fmla="val 5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A03DB4-8B25-4433-9317-C20C7861B50F}">
      <dsp:nvSpPr>
        <dsp:cNvPr id="0" name=""/>
        <dsp:cNvSpPr/>
      </dsp:nvSpPr>
      <dsp:spPr>
        <a:xfrm>
          <a:off x="3364967" y="282836"/>
          <a:ext cx="1740535" cy="174053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MDSE can be defined as a methodology</a:t>
          </a:r>
        </a:p>
      </dsp:txBody>
      <dsp:txXfrm>
        <a:off x="3449933" y="367802"/>
        <a:ext cx="1570603" cy="1570603"/>
      </dsp:txXfrm>
    </dsp:sp>
    <dsp:sp modelId="{36E72E6C-EB35-423E-88F0-D05C0A97E510}">
      <dsp:nvSpPr>
        <dsp:cNvPr id="0" name=""/>
        <dsp:cNvSpPr/>
      </dsp:nvSpPr>
      <dsp:spPr>
        <a:xfrm>
          <a:off x="5410096" y="282836"/>
          <a:ext cx="1740535" cy="1740535"/>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Model Driven Software Development (MDSD) is a style of software development that considers itself as an alternative to the traditional style of programming</a:t>
          </a:r>
        </a:p>
      </dsp:txBody>
      <dsp:txXfrm>
        <a:off x="5495062" y="367802"/>
        <a:ext cx="1570603" cy="1570603"/>
      </dsp:txXfrm>
    </dsp:sp>
    <dsp:sp modelId="{66BC1CA7-E161-4E53-A9C4-A424804A4712}">
      <dsp:nvSpPr>
        <dsp:cNvPr id="0" name=""/>
        <dsp:cNvSpPr/>
      </dsp:nvSpPr>
      <dsp:spPr>
        <a:xfrm>
          <a:off x="3364967" y="2327965"/>
          <a:ext cx="1740535" cy="1740535"/>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To use MDSD you need tools that support </a:t>
          </a:r>
          <a:r>
            <a:rPr lang="en-US" sz="1000" kern="1200">
              <a:hlinkClick xmlns:r="http://schemas.openxmlformats.org/officeDocument/2006/relationships" r:id="rId1"/>
            </a:rPr>
            <a:t>ProjectionalEditing</a:t>
          </a:r>
          <a:endParaRPr lang="en-US" sz="1000" kern="1200"/>
        </a:p>
      </dsp:txBody>
      <dsp:txXfrm>
        <a:off x="3449933" y="2412931"/>
        <a:ext cx="1570603" cy="1570603"/>
      </dsp:txXfrm>
    </dsp:sp>
    <dsp:sp modelId="{CE231D82-9941-44A3-8059-42CAC74FD29D}">
      <dsp:nvSpPr>
        <dsp:cNvPr id="0" name=""/>
        <dsp:cNvSpPr/>
      </dsp:nvSpPr>
      <dsp:spPr>
        <a:xfrm>
          <a:off x="5410096" y="2327965"/>
          <a:ext cx="1740535" cy="1740535"/>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MDSD is surrounded by a terminological mess</a:t>
          </a:r>
        </a:p>
      </dsp:txBody>
      <dsp:txXfrm>
        <a:off x="5495062" y="2412931"/>
        <a:ext cx="1570603" cy="157060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901F35-7FFB-4F15-889D-366EA516C102}">
      <dsp:nvSpPr>
        <dsp:cNvPr id="0" name=""/>
        <dsp:cNvSpPr/>
      </dsp:nvSpPr>
      <dsp:spPr>
        <a:xfrm>
          <a:off x="0" y="2442"/>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6D8F67-68C0-4351-A10E-FE0E14874877}">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352A1B-CAD4-465D-9227-2F76530CB92B}">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i="1" kern="1200"/>
            <a:t>Concepts</a:t>
          </a:r>
          <a:endParaRPr lang="en-US" sz="2200" kern="1200"/>
        </a:p>
      </dsp:txBody>
      <dsp:txXfrm>
        <a:off x="1429899" y="2442"/>
        <a:ext cx="5083704" cy="1238008"/>
      </dsp:txXfrm>
    </dsp:sp>
    <dsp:sp modelId="{1F9B1A78-CD59-4ED4-8F2E-8058DBC09F8C}">
      <dsp:nvSpPr>
        <dsp:cNvPr id="0" name=""/>
        <dsp:cNvSpPr/>
      </dsp:nvSpPr>
      <dsp:spPr>
        <a:xfrm>
          <a:off x="0" y="1549953"/>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CB3D74-AEF2-4D77-86D9-3D8D93DFAF5C}">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9E79DC-A02E-426F-896B-733EBBF4E87F}">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i="1" kern="1200"/>
            <a:t>Notations</a:t>
          </a:r>
          <a:endParaRPr lang="en-US" sz="2200" kern="1200"/>
        </a:p>
      </dsp:txBody>
      <dsp:txXfrm>
        <a:off x="1429899" y="1549953"/>
        <a:ext cx="5083704" cy="1238008"/>
      </dsp:txXfrm>
    </dsp:sp>
    <dsp:sp modelId="{2014FCBD-2C4D-44BC-BF74-3697F93A99A2}">
      <dsp:nvSpPr>
        <dsp:cNvPr id="0" name=""/>
        <dsp:cNvSpPr/>
      </dsp:nvSpPr>
      <dsp:spPr>
        <a:xfrm>
          <a:off x="0" y="309746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B4CF2F-9220-497D-B29D-99871CE34741}">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0ABC15-B8D2-4070-A47B-1BFE578323DC}">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i="1" kern="1200"/>
            <a:t>Process and rules</a:t>
          </a:r>
          <a:endParaRPr lang="en-US" sz="2200" kern="1200"/>
        </a:p>
      </dsp:txBody>
      <dsp:txXfrm>
        <a:off x="1429899" y="3097464"/>
        <a:ext cx="5083704" cy="1238008"/>
      </dsp:txXfrm>
    </dsp:sp>
    <dsp:sp modelId="{018DEF28-6904-4F5E-82AA-45C3FDB55CFA}">
      <dsp:nvSpPr>
        <dsp:cNvPr id="0" name=""/>
        <dsp:cNvSpPr/>
      </dsp:nvSpPr>
      <dsp:spPr>
        <a:xfrm>
          <a:off x="0" y="464497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DC6FA1-CD60-40B9-9214-125431AF9795}">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70FFB7-E412-4AEA-A16D-8581978E858A}">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i="1" kern="1200"/>
            <a:t>Tools</a:t>
          </a:r>
          <a:endParaRPr lang="en-US" sz="2200" kern="1200"/>
        </a:p>
      </dsp:txBody>
      <dsp:txXfrm>
        <a:off x="1429899" y="4644974"/>
        <a:ext cx="5083704" cy="123800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7B2DC-2217-4D98-82D3-A6F0D35B24C7}">
      <dsp:nvSpPr>
        <dsp:cNvPr id="0" name=""/>
        <dsp:cNvSpPr/>
      </dsp:nvSpPr>
      <dsp:spPr>
        <a:xfrm>
          <a:off x="0" y="4597"/>
          <a:ext cx="6513603" cy="9793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062C71-6CBD-460F-A7F2-4B75DDD9A68A}">
      <dsp:nvSpPr>
        <dsp:cNvPr id="0" name=""/>
        <dsp:cNvSpPr/>
      </dsp:nvSpPr>
      <dsp:spPr>
        <a:xfrm>
          <a:off x="296259" y="224956"/>
          <a:ext cx="538654" cy="538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351553-31D1-480E-9C8E-3A6C224662FC}">
      <dsp:nvSpPr>
        <dsp:cNvPr id="0" name=""/>
        <dsp:cNvSpPr/>
      </dsp:nvSpPr>
      <dsp:spPr>
        <a:xfrm>
          <a:off x="1131174" y="459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dirty="0"/>
            <a:t>Domain-driven design (DDD) is an approach to software development based on two main principles</a:t>
          </a:r>
        </a:p>
      </dsp:txBody>
      <dsp:txXfrm>
        <a:off x="1131174" y="4597"/>
        <a:ext cx="5382429" cy="979371"/>
      </dsp:txXfrm>
    </dsp:sp>
    <dsp:sp modelId="{268502D4-91CF-4DA1-8CD1-88FFD2EE8713}">
      <dsp:nvSpPr>
        <dsp:cNvPr id="0" name=""/>
        <dsp:cNvSpPr/>
      </dsp:nvSpPr>
      <dsp:spPr>
        <a:xfrm>
          <a:off x="0" y="1228812"/>
          <a:ext cx="6513603" cy="97937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F106A7-2031-4A34-A855-A409EEF44494}">
      <dsp:nvSpPr>
        <dsp:cNvPr id="0" name=""/>
        <dsp:cNvSpPr/>
      </dsp:nvSpPr>
      <dsp:spPr>
        <a:xfrm>
          <a:off x="296259" y="1449171"/>
          <a:ext cx="538654" cy="538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BC3019-15F7-401A-802C-14F4FFB5D019}">
      <dsp:nvSpPr>
        <dsp:cNvPr id="0" name=""/>
        <dsp:cNvSpPr/>
      </dsp:nvSpPr>
      <dsp:spPr>
        <a:xfrm>
          <a:off x="1131174" y="1228812"/>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The primary focus of a software project should be the domain itself and not the technical details.</a:t>
          </a:r>
        </a:p>
      </dsp:txBody>
      <dsp:txXfrm>
        <a:off x="1131174" y="1228812"/>
        <a:ext cx="5382429" cy="979371"/>
      </dsp:txXfrm>
    </dsp:sp>
    <dsp:sp modelId="{45FD5021-69B9-49D3-8CE1-00593857CB5F}">
      <dsp:nvSpPr>
        <dsp:cNvPr id="0" name=""/>
        <dsp:cNvSpPr/>
      </dsp:nvSpPr>
      <dsp:spPr>
        <a:xfrm>
          <a:off x="0" y="2453027"/>
          <a:ext cx="6513603" cy="97937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6D66D1-C6D3-4FB6-9D49-FD73D7804101}">
      <dsp:nvSpPr>
        <dsp:cNvPr id="0" name=""/>
        <dsp:cNvSpPr/>
      </dsp:nvSpPr>
      <dsp:spPr>
        <a:xfrm>
          <a:off x="296259" y="2673385"/>
          <a:ext cx="538654" cy="538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00257B-2BCF-4E9C-86E0-CB2DA4D9D168}">
      <dsp:nvSpPr>
        <dsp:cNvPr id="0" name=""/>
        <dsp:cNvSpPr/>
      </dsp:nvSpPr>
      <dsp:spPr>
        <a:xfrm>
          <a:off x="1131174" y="245302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Complex domain designs should be based on a model</a:t>
          </a:r>
        </a:p>
      </dsp:txBody>
      <dsp:txXfrm>
        <a:off x="1131174" y="2453027"/>
        <a:ext cx="5382429" cy="979371"/>
      </dsp:txXfrm>
    </dsp:sp>
    <dsp:sp modelId="{6AE6DB2B-E6CC-4A87-80FC-DD7288ADC214}">
      <dsp:nvSpPr>
        <dsp:cNvPr id="0" name=""/>
        <dsp:cNvSpPr/>
      </dsp:nvSpPr>
      <dsp:spPr>
        <a:xfrm>
          <a:off x="0" y="3677241"/>
          <a:ext cx="6513603" cy="97937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1CC3DC-E052-48AF-AD2F-5571C6601772}">
      <dsp:nvSpPr>
        <dsp:cNvPr id="0" name=""/>
        <dsp:cNvSpPr/>
      </dsp:nvSpPr>
      <dsp:spPr>
        <a:xfrm>
          <a:off x="296259" y="3897600"/>
          <a:ext cx="538654" cy="5386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9A0467-809C-452C-91B7-2EA8A5DA35F4}">
      <dsp:nvSpPr>
        <dsp:cNvPr id="0" name=""/>
        <dsp:cNvSpPr/>
      </dsp:nvSpPr>
      <dsp:spPr>
        <a:xfrm>
          <a:off x="1131174" y="3677241"/>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b="1" kern="1200"/>
            <a:t>MDE can be regarded as a framework that provides the techniques to put DDD in practice</a:t>
          </a:r>
          <a:endParaRPr lang="en-US" sz="1900" kern="1200"/>
        </a:p>
      </dsp:txBody>
      <dsp:txXfrm>
        <a:off x="1131174" y="3677241"/>
        <a:ext cx="5382429" cy="979371"/>
      </dsp:txXfrm>
    </dsp:sp>
    <dsp:sp modelId="{20F0473E-BDB4-4F39-BC81-20DDD1CE8297}">
      <dsp:nvSpPr>
        <dsp:cNvPr id="0" name=""/>
        <dsp:cNvSpPr/>
      </dsp:nvSpPr>
      <dsp:spPr>
        <a:xfrm>
          <a:off x="0" y="4901456"/>
          <a:ext cx="6513603" cy="97937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277353-D5A5-4C49-AAB8-3A8EC23D0088}">
      <dsp:nvSpPr>
        <dsp:cNvPr id="0" name=""/>
        <dsp:cNvSpPr/>
      </dsp:nvSpPr>
      <dsp:spPr>
        <a:xfrm>
          <a:off x="296259" y="5121814"/>
          <a:ext cx="538654" cy="5386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E74C72-21C4-48A1-A8D9-6C39038C940E}">
      <dsp:nvSpPr>
        <dsp:cNvPr id="0" name=""/>
        <dsp:cNvSpPr/>
      </dsp:nvSpPr>
      <dsp:spPr>
        <a:xfrm>
          <a:off x="1131174" y="4901456"/>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hlinkClick xmlns:r="http://schemas.openxmlformats.org/officeDocument/2006/relationships" r:id="rId11"/>
            </a:rPr>
            <a:t>https://dddcommunity.org</a:t>
          </a:r>
          <a:endParaRPr lang="en-US" sz="1900" kern="1200"/>
        </a:p>
      </dsp:txBody>
      <dsp:txXfrm>
        <a:off x="1131174" y="4901456"/>
        <a:ext cx="5382429" cy="97937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A3B917-2212-4158-B5E3-4632C73ADE15}">
      <dsp:nvSpPr>
        <dsp:cNvPr id="0" name=""/>
        <dsp:cNvSpPr/>
      </dsp:nvSpPr>
      <dsp:spPr>
        <a:xfrm>
          <a:off x="2044800" y="375668"/>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928FF0-51F7-4FB8-A537-6FDB7DBFF389}">
      <dsp:nvSpPr>
        <dsp:cNvPr id="0" name=""/>
        <dsp:cNvSpPr/>
      </dsp:nvSpPr>
      <dsp:spPr>
        <a:xfrm>
          <a:off x="2512800" y="843669"/>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2B8815-719C-4A75-AFCB-58990082406D}">
      <dsp:nvSpPr>
        <dsp:cNvPr id="0" name=""/>
        <dsp:cNvSpPr/>
      </dsp:nvSpPr>
      <dsp:spPr>
        <a:xfrm>
          <a:off x="1342800" y="325566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UML is a full-fledged language suite</a:t>
          </a:r>
        </a:p>
      </dsp:txBody>
      <dsp:txXfrm>
        <a:off x="1342800" y="3255669"/>
        <a:ext cx="3600000" cy="720000"/>
      </dsp:txXfrm>
    </dsp:sp>
    <dsp:sp modelId="{802A22AD-BBFB-4366-B49E-39639AE9DD09}">
      <dsp:nvSpPr>
        <dsp:cNvPr id="0" name=""/>
        <dsp:cNvSpPr/>
      </dsp:nvSpPr>
      <dsp:spPr>
        <a:xfrm>
          <a:off x="6274800" y="375668"/>
          <a:ext cx="2196000" cy="2196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96C077-9694-4785-A444-D4B27FFFB14A}">
      <dsp:nvSpPr>
        <dsp:cNvPr id="0" name=""/>
        <dsp:cNvSpPr/>
      </dsp:nvSpPr>
      <dsp:spPr>
        <a:xfrm>
          <a:off x="6742800" y="843669"/>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969088-A9F5-44DF-A0E1-8BCBBD8761AB}">
      <dsp:nvSpPr>
        <dsp:cNvPr id="0" name=""/>
        <dsp:cNvSpPr/>
      </dsp:nvSpPr>
      <dsp:spPr>
        <a:xfrm>
          <a:off x="5572800" y="325566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UML is just a modeling language, and does not enforce any particular development method</a:t>
          </a:r>
        </a:p>
      </dsp:txBody>
      <dsp:txXfrm>
        <a:off x="5572800" y="3255669"/>
        <a:ext cx="3600000" cy="720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00BE6F-C97A-44DC-85BA-38DF366EB98D}">
      <dsp:nvSpPr>
        <dsp:cNvPr id="0" name=""/>
        <dsp:cNvSpPr/>
      </dsp:nvSpPr>
      <dsp:spPr>
        <a:xfrm>
          <a:off x="0" y="2124"/>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9968B0-3600-4235-A61E-38310DF13DA3}">
      <dsp:nvSpPr>
        <dsp:cNvPr id="0" name=""/>
        <dsp:cNvSpPr/>
      </dsp:nvSpPr>
      <dsp:spPr>
        <a:xfrm>
          <a:off x="0" y="212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hu-HU" sz="6500" kern="1200"/>
            <a:t>Model selectively</a:t>
          </a:r>
          <a:endParaRPr lang="en-US" sz="6500" kern="1200"/>
        </a:p>
      </dsp:txBody>
      <dsp:txXfrm>
        <a:off x="0" y="2124"/>
        <a:ext cx="10515600" cy="1449029"/>
      </dsp:txXfrm>
    </dsp:sp>
    <dsp:sp modelId="{04D02751-A924-4591-9D78-E663614622C6}">
      <dsp:nvSpPr>
        <dsp:cNvPr id="0" name=""/>
        <dsp:cNvSpPr/>
      </dsp:nvSpPr>
      <dsp:spPr>
        <a:xfrm>
          <a:off x="0" y="1451154"/>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F1F3DF-AB9B-49E6-84BF-B965DFF895B2}">
      <dsp:nvSpPr>
        <dsp:cNvPr id="0" name=""/>
        <dsp:cNvSpPr/>
      </dsp:nvSpPr>
      <dsp:spPr>
        <a:xfrm>
          <a:off x="0" y="145115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hu-HU" sz="6500" kern="1200"/>
            <a:t>Model collaboratively</a:t>
          </a:r>
          <a:endParaRPr lang="en-US" sz="6500" kern="1200"/>
        </a:p>
      </dsp:txBody>
      <dsp:txXfrm>
        <a:off x="0" y="1451154"/>
        <a:ext cx="10515600" cy="1449029"/>
      </dsp:txXfrm>
    </dsp:sp>
    <dsp:sp modelId="{D90CF812-A369-439A-9D24-A64F9FF461FF}">
      <dsp:nvSpPr>
        <dsp:cNvPr id="0" name=""/>
        <dsp:cNvSpPr/>
      </dsp:nvSpPr>
      <dsp:spPr>
        <a:xfrm>
          <a:off x="0" y="2900183"/>
          <a:ext cx="1051560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354D95-D82E-4E6F-B591-52FB2E8D1CEA}">
      <dsp:nvSpPr>
        <dsp:cNvPr id="0" name=""/>
        <dsp:cNvSpPr/>
      </dsp:nvSpPr>
      <dsp:spPr>
        <a:xfrm>
          <a:off x="0" y="2900183"/>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hu-HU" sz="6500" kern="1200"/>
            <a:t>Model smartly</a:t>
          </a:r>
          <a:endParaRPr lang="en-US" sz="6500" kern="1200"/>
        </a:p>
      </dsp:txBody>
      <dsp:txXfrm>
        <a:off x="0" y="2900183"/>
        <a:ext cx="10515600" cy="144902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09A7646-64A1-4BED-BA0B-77C27DE51A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DABEFC0-5AA8-4302-B8B2-9ACD77A2E1D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82F98B-3DC8-431B-BBBF-B7C2B94E730B}" type="datetimeFigureOut">
              <a:rPr lang="en-US" smtClean="0"/>
              <a:t>11/7/2019</a:t>
            </a:fld>
            <a:endParaRPr lang="en-US" dirty="0"/>
          </a:p>
        </p:txBody>
      </p:sp>
      <p:sp>
        <p:nvSpPr>
          <p:cNvPr id="4" name="Footer Placeholder 3">
            <a:extLst>
              <a:ext uri="{FF2B5EF4-FFF2-40B4-BE49-F238E27FC236}">
                <a16:creationId xmlns:a16="http://schemas.microsoft.com/office/drawing/2014/main" id="{016656EA-4150-44D1-821F-53CA0DBA1A3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6184F06-C917-4D16-B46F-633E54CA499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1F4691-38BC-4357-BA2E-AC7731A10A45}" type="slidenum">
              <a:rPr lang="en-US" smtClean="0"/>
              <a:t>‹#›</a:t>
            </a:fld>
            <a:endParaRPr lang="en-US" dirty="0"/>
          </a:p>
        </p:txBody>
      </p:sp>
    </p:spTree>
    <p:extLst>
      <p:ext uri="{BB962C8B-B14F-4D97-AF65-F5344CB8AC3E}">
        <p14:creationId xmlns:p14="http://schemas.microsoft.com/office/powerpoint/2010/main" val="32900607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7300D2-6E0D-49B5-9AB1-C6683F5C846D}" type="datetimeFigureOut">
              <a:rPr lang="en-US" smtClean="0"/>
              <a:t>11/7/2019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025FD9-6782-4777-BD37-B8EEBEF1E497}" type="slidenum">
              <a:rPr lang="en-US" smtClean="0"/>
              <a:t>‹#›</a:t>
            </a:fld>
            <a:endParaRPr lang="en-US" dirty="0"/>
          </a:p>
        </p:txBody>
      </p:sp>
    </p:spTree>
    <p:extLst>
      <p:ext uri="{BB962C8B-B14F-4D97-AF65-F5344CB8AC3E}">
        <p14:creationId xmlns:p14="http://schemas.microsoft.com/office/powerpoint/2010/main" val="3720810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martinfowler.com/bliki/ModelDrivenArchitecture.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learning.oreilly.com/library/view/model-driven-software-engineering/9781608458820/9781608458837_Ch4.xhtml#ch04f2"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learning.oreilly.com/library/view/model-driven-software-engineering/9781608458820/9781608458837_Ch6.xhtml#ch06f3"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learning.oreilly.com/library/view/model-driven-software-engineering/9781608458820/9781608458837_Ch6.xhtml#ch06f7" TargetMode="External"/><Relationship Id="rId5" Type="http://schemas.openxmlformats.org/officeDocument/2006/relationships/hyperlink" Target="https://learning.oreilly.com/library/view/model-driven-software-engineering/9781608458820/9781608458837_Ch6.xhtml#ch06f6" TargetMode="External"/><Relationship Id="rId4" Type="http://schemas.openxmlformats.org/officeDocument/2006/relationships/hyperlink" Target="https://learning.oreilly.com/library/view/model-driven-software-engineering/9781608458820/9781608458837_Ch6.xhtml#ch06f5"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1</a:t>
            </a:fld>
            <a:endParaRPr lang="en-US" dirty="0"/>
          </a:p>
        </p:txBody>
      </p:sp>
    </p:spTree>
    <p:extLst>
      <p:ext uri="{BB962C8B-B14F-4D97-AF65-F5344CB8AC3E}">
        <p14:creationId xmlns:p14="http://schemas.microsoft.com/office/powerpoint/2010/main" val="2793835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need for relying on models for software development is based on four main facts.</a:t>
            </a:r>
          </a:p>
          <a:p>
            <a:r>
              <a:rPr lang="en-US" sz="1200" b="0" i="0" kern="1200" dirty="0">
                <a:solidFill>
                  <a:schemeClr val="tx1"/>
                </a:solidFill>
                <a:effectLst/>
                <a:latin typeface="+mn-lt"/>
                <a:ea typeface="+mn-ea"/>
                <a:cs typeface="+mn-cs"/>
              </a:rPr>
              <a:t>1.   Software artifacts are becoming more and more complex and therefore they need to be discussed at different abstraction levels depending on the profile of the involved stakeholders, phase of the development process, and objectives of the work.</a:t>
            </a:r>
          </a:p>
          <a:p>
            <a:r>
              <a:rPr lang="en-US" sz="1200" b="0" i="0" kern="1200" dirty="0">
                <a:solidFill>
                  <a:schemeClr val="tx1"/>
                </a:solidFill>
                <a:effectLst/>
                <a:latin typeface="+mn-lt"/>
                <a:ea typeface="+mn-ea"/>
                <a:cs typeface="+mn-cs"/>
              </a:rPr>
              <a:t>2.   Software is more and more pervasive in people’s life, and the expectation is that the need for new pieces of software or the evolution of existing ones will be continuously increasing.</a:t>
            </a:r>
          </a:p>
          <a:p>
            <a:r>
              <a:rPr lang="en-US" sz="1200" b="0" i="0" kern="1200" dirty="0">
                <a:solidFill>
                  <a:schemeClr val="tx1"/>
                </a:solidFill>
                <a:effectLst/>
                <a:latin typeface="+mn-lt"/>
                <a:ea typeface="+mn-ea"/>
                <a:cs typeface="+mn-cs"/>
              </a:rPr>
              <a:t>3.   The job market experiences a continuous shortage of software development skills with respect to job requests.</a:t>
            </a:r>
          </a:p>
          <a:p>
            <a:r>
              <a:rPr lang="en-US" sz="1200" b="0" i="0" kern="1200" dirty="0">
                <a:solidFill>
                  <a:schemeClr val="tx1"/>
                </a:solidFill>
                <a:effectLst/>
                <a:latin typeface="+mn-lt"/>
                <a:ea typeface="+mn-ea"/>
                <a:cs typeface="+mn-cs"/>
              </a:rPr>
              <a:t>4.   Software development is not a self-standing activity: it often imposes interactions with non-developers (e.g., customers, managers, business stakeholders, etc.) which need some mediation in the description of the technical aspects of development.</a:t>
            </a:r>
          </a:p>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10</a:t>
            </a:fld>
            <a:endParaRPr lang="en-US" dirty="0"/>
          </a:p>
        </p:txBody>
      </p:sp>
    </p:spTree>
    <p:extLst>
      <p:ext uri="{BB962C8B-B14F-4D97-AF65-F5344CB8AC3E}">
        <p14:creationId xmlns:p14="http://schemas.microsoft.com/office/powerpoint/2010/main" val="2070878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as description of the domain of the system to be built – Model focuses on relevant aspects of the domain –Example: Class diagram of the domain  Models as abstract representation of the system to be built – Model focuses on aspects that are relevant, leaves other aspects open –Example: Component diagram specifies components of a system to be built  Models for documentation –Abstraction of models helps to understand the system faster –Example: Class diagram of the key entities in a system are explained in a document  Models as specification for testing – Model focuses on important aspects of the system for testing</a:t>
            </a:r>
          </a:p>
        </p:txBody>
      </p:sp>
      <p:sp>
        <p:nvSpPr>
          <p:cNvPr id="4" name="Slide Number Placeholder 3"/>
          <p:cNvSpPr>
            <a:spLocks noGrp="1"/>
          </p:cNvSpPr>
          <p:nvPr>
            <p:ph type="sldNum" sz="quarter" idx="5"/>
          </p:nvPr>
        </p:nvSpPr>
        <p:spPr/>
        <p:txBody>
          <a:bodyPr/>
          <a:lstStyle/>
          <a:p>
            <a:fld id="{F7025FD9-6782-4777-BD37-B8EEBEF1E497}" type="slidenum">
              <a:rPr lang="en-US" smtClean="0"/>
              <a:t>11</a:t>
            </a:fld>
            <a:endParaRPr lang="en-US" dirty="0"/>
          </a:p>
        </p:txBody>
      </p:sp>
    </p:spTree>
    <p:extLst>
      <p:ext uri="{BB962C8B-B14F-4D97-AF65-F5344CB8AC3E}">
        <p14:creationId xmlns:p14="http://schemas.microsoft.com/office/powerpoint/2010/main" val="1337174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approach centers itself on building models of a software system. </a:t>
            </a:r>
            <a:endParaRPr lang="hu-HU"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models are typically made manifest through diagrammatic design notations - the UML is one option. </a:t>
            </a:r>
            <a:endParaRPr lang="hu-HU"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idea is that you use these diagrams, to specify your system to a modeling tool and then you generate code in a conventional programming language.</a:t>
            </a:r>
            <a:endParaRPr lang="hu-HU" sz="1200" b="0" i="0" kern="1200" dirty="0">
              <a:solidFill>
                <a:schemeClr val="tx1"/>
              </a:solidFill>
              <a:effectLst/>
              <a:latin typeface="+mn-lt"/>
              <a:ea typeface="+mn-ea"/>
              <a:cs typeface="+mn-cs"/>
            </a:endParaRPr>
          </a:p>
          <a:p>
            <a:endParaRPr lang="hu-HU"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MDSD is surrounded by a terminological mess. </a:t>
            </a:r>
            <a:endParaRPr lang="hu-HU"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One particular vision of MDSD is </a:t>
            </a:r>
            <a:r>
              <a:rPr lang="en-US" sz="1200" b="0" i="0" u="none" strike="noStrike" kern="1200" dirty="0" err="1">
                <a:solidFill>
                  <a:schemeClr val="tx1"/>
                </a:solidFill>
                <a:effectLst/>
                <a:latin typeface="+mn-lt"/>
                <a:ea typeface="+mn-ea"/>
                <a:cs typeface="+mn-cs"/>
                <a:hlinkClick r:id="rId3"/>
              </a:rPr>
              <a:t>ModelDrivenArchitecture</a:t>
            </a:r>
            <a:r>
              <a:rPr lang="en-US" sz="1200" b="0" i="0" kern="1200" dirty="0">
                <a:solidFill>
                  <a:schemeClr val="tx1"/>
                </a:solidFill>
                <a:effectLst/>
                <a:latin typeface="+mn-lt"/>
                <a:ea typeface="+mn-ea"/>
                <a:cs typeface="+mn-cs"/>
              </a:rPr>
              <a:t> (MDA) which is an OMG initiative based on the UML. Many people in the MDSD community, </a:t>
            </a:r>
            <a:br>
              <a:rPr lang="hu-HU"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however, don't think that MDA or UML is the right vision for MDSD. </a:t>
            </a:r>
            <a:endParaRPr lang="hu-HU"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a long time I would hear people talking about Model Driven Development (MDD) as the general concept and MDA as the OMG's specific vision. </a:t>
            </a:r>
            <a:endParaRPr lang="hu-HU"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However the OMG has trademarks on several "Model Driven *" and "Model Based *" phrases - including MDD. As a consequence people have to be careful about what model driven phrase they use</a:t>
            </a:r>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12</a:t>
            </a:fld>
            <a:endParaRPr lang="en-US" dirty="0"/>
          </a:p>
        </p:txBody>
      </p:sp>
    </p:spTree>
    <p:extLst>
      <p:ext uri="{BB962C8B-B14F-4D97-AF65-F5344CB8AC3E}">
        <p14:creationId xmlns:p14="http://schemas.microsoft.com/office/powerpoint/2010/main" val="3775396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13</a:t>
            </a:fld>
            <a:endParaRPr lang="en-US" dirty="0"/>
          </a:p>
        </p:txBody>
      </p:sp>
    </p:spTree>
    <p:extLst>
      <p:ext uri="{BB962C8B-B14F-4D97-AF65-F5344CB8AC3E}">
        <p14:creationId xmlns:p14="http://schemas.microsoft.com/office/powerpoint/2010/main" val="3802792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Concepts</a:t>
            </a:r>
            <a:r>
              <a:rPr lang="en-US" sz="1200" b="0" i="0" kern="1200" dirty="0">
                <a:solidFill>
                  <a:schemeClr val="tx1"/>
                </a:solidFill>
                <a:effectLst/>
                <a:latin typeface="+mn-lt"/>
                <a:ea typeface="+mn-ea"/>
                <a:cs typeface="+mn-cs"/>
              </a:rPr>
              <a:t>: The components that build up the methodology, spanning from language artifacts to actors, and so on.</a:t>
            </a:r>
          </a:p>
          <a:p>
            <a:r>
              <a:rPr lang="en-US" sz="1200" b="1"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Notations</a:t>
            </a:r>
            <a:r>
              <a:rPr lang="en-US" sz="1200" b="0" i="0" kern="1200" dirty="0">
                <a:solidFill>
                  <a:schemeClr val="tx1"/>
                </a:solidFill>
                <a:effectLst/>
                <a:latin typeface="+mn-lt"/>
                <a:ea typeface="+mn-ea"/>
                <a:cs typeface="+mn-cs"/>
              </a:rPr>
              <a:t>: The way in which concepts are represented, i.e., the languages used in the methodology.</a:t>
            </a:r>
          </a:p>
          <a:p>
            <a:r>
              <a:rPr lang="en-US" sz="1200" b="1"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Process and rules</a:t>
            </a:r>
            <a:r>
              <a:rPr lang="en-US" sz="1200" b="0" i="0" kern="1200" dirty="0">
                <a:solidFill>
                  <a:schemeClr val="tx1"/>
                </a:solidFill>
                <a:effectLst/>
                <a:latin typeface="+mn-lt"/>
                <a:ea typeface="+mn-ea"/>
                <a:cs typeface="+mn-cs"/>
              </a:rPr>
              <a:t>: The activities that lead to the production of the final product, the rules for their coordination and control, and the assertions on desired properties (correctness, consistency, etc.) of the products or of the process.</a:t>
            </a:r>
          </a:p>
          <a:p>
            <a:r>
              <a:rPr lang="en-US" sz="1200" b="1"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Tools</a:t>
            </a:r>
            <a:r>
              <a:rPr lang="en-US" sz="1200" b="0" i="0" kern="1200" dirty="0">
                <a:solidFill>
                  <a:schemeClr val="tx1"/>
                </a:solidFill>
                <a:effectLst/>
                <a:latin typeface="+mn-lt"/>
                <a:ea typeface="+mn-ea"/>
                <a:cs typeface="+mn-cs"/>
              </a:rPr>
              <a:t>: Applications that ease the execution of activities or their coordination by covering the production process and supporting the developer in using the notations.</a:t>
            </a:r>
            <a:endParaRPr lang="hu-HU" sz="1200" b="0" i="0" kern="1200" dirty="0">
              <a:solidFill>
                <a:schemeClr val="tx1"/>
              </a:solidFill>
              <a:effectLst/>
              <a:latin typeface="+mn-lt"/>
              <a:ea typeface="+mn-ea"/>
              <a:cs typeface="+mn-cs"/>
            </a:endParaRPr>
          </a:p>
          <a:p>
            <a:endParaRPr lang="hu-HU"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Algorithms</a:t>
            </a:r>
            <a:r>
              <a:rPr lang="en-US" sz="1200" b="0" i="0" kern="1200" dirty="0">
                <a:solidFill>
                  <a:schemeClr val="tx1"/>
                </a:solidFill>
                <a:effectLst/>
                <a:latin typeface="+mn-lt"/>
                <a:ea typeface="+mn-ea"/>
                <a:cs typeface="+mn-cs"/>
              </a:rPr>
              <a:t> + </a:t>
            </a:r>
            <a:r>
              <a:rPr lang="en-US" sz="1200" b="0" i="1" kern="1200" dirty="0">
                <a:solidFill>
                  <a:schemeClr val="tx1"/>
                </a:solidFill>
                <a:effectLst/>
                <a:latin typeface="+mn-lt"/>
                <a:ea typeface="+mn-ea"/>
                <a:cs typeface="+mn-cs"/>
              </a:rPr>
              <a:t>Data Structures</a:t>
            </a:r>
            <a:r>
              <a:rPr lang="en-US" sz="1200" b="0" i="0" kern="1200" dirty="0">
                <a:solidFill>
                  <a:schemeClr val="tx1"/>
                </a:solidFill>
                <a:effectLst/>
                <a:latin typeface="+mn-lt"/>
                <a:ea typeface="+mn-ea"/>
                <a:cs typeface="+mn-cs"/>
              </a:rPr>
              <a:t> = </a:t>
            </a:r>
            <a:r>
              <a:rPr lang="en-US" sz="1200" b="0" i="1" kern="1200" dirty="0">
                <a:solidFill>
                  <a:schemeClr val="tx1"/>
                </a:solidFill>
                <a:effectLst/>
                <a:latin typeface="+mn-lt"/>
                <a:ea typeface="+mn-ea"/>
                <a:cs typeface="+mn-cs"/>
              </a:rPr>
              <a:t>Programs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our new MDSE context, the simplest form of this equation would read as follows:</a:t>
            </a:r>
          </a:p>
          <a:p>
            <a:r>
              <a:rPr lang="en-US" sz="1200" b="0" i="1" kern="1200" dirty="0">
                <a:solidFill>
                  <a:schemeClr val="tx1"/>
                </a:solidFill>
                <a:effectLst/>
                <a:latin typeface="+mn-lt"/>
                <a:ea typeface="+mn-ea"/>
                <a:cs typeface="+mn-cs"/>
              </a:rPr>
              <a:t>Models</a:t>
            </a:r>
            <a:r>
              <a:rPr lang="en-US" sz="1200" b="0" i="0" kern="1200" dirty="0">
                <a:solidFill>
                  <a:schemeClr val="tx1"/>
                </a:solidFill>
                <a:effectLst/>
                <a:latin typeface="+mn-lt"/>
                <a:ea typeface="+mn-ea"/>
                <a:cs typeface="+mn-cs"/>
              </a:rPr>
              <a:t> + </a:t>
            </a:r>
            <a:r>
              <a:rPr lang="en-US" sz="1200" b="0" i="1" kern="1200" dirty="0">
                <a:solidFill>
                  <a:schemeClr val="tx1"/>
                </a:solidFill>
                <a:effectLst/>
                <a:latin typeface="+mn-lt"/>
                <a:ea typeface="+mn-ea"/>
                <a:cs typeface="+mn-cs"/>
              </a:rPr>
              <a:t>Transformations</a:t>
            </a:r>
            <a:r>
              <a:rPr lang="en-US" sz="1200" b="0" i="0" kern="1200" dirty="0">
                <a:solidFill>
                  <a:schemeClr val="tx1"/>
                </a:solidFill>
                <a:effectLst/>
                <a:latin typeface="+mn-lt"/>
                <a:ea typeface="+mn-ea"/>
                <a:cs typeface="+mn-cs"/>
              </a:rPr>
              <a:t> = </a:t>
            </a:r>
            <a:r>
              <a:rPr lang="en-US" sz="1200" b="0" i="1" kern="1200" dirty="0">
                <a:solidFill>
                  <a:schemeClr val="tx1"/>
                </a:solidFill>
                <a:effectLst/>
                <a:latin typeface="+mn-lt"/>
                <a:ea typeface="+mn-ea"/>
                <a:cs typeface="+mn-cs"/>
              </a:rPr>
              <a:t>Software</a:t>
            </a:r>
            <a:endParaRPr lang="en-US" sz="1200" b="0" i="0" kern="1200" dirty="0">
              <a:solidFill>
                <a:schemeClr val="tx1"/>
              </a:solidFill>
              <a:effectLst/>
              <a:latin typeface="+mn-lt"/>
              <a:ea typeface="+mn-ea"/>
              <a:cs typeface="+mn-cs"/>
            </a:endParaRPr>
          </a:p>
          <a:p>
            <a:endParaRPr lang="hu-HU"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Obviously, both, models and transformations need to be expressed in some </a:t>
            </a:r>
            <a:r>
              <a:rPr lang="en-US" sz="1200" b="0" i="1" kern="1200" dirty="0">
                <a:solidFill>
                  <a:schemeClr val="tx1"/>
                </a:solidFill>
                <a:effectLst/>
                <a:latin typeface="+mn-lt"/>
                <a:ea typeface="+mn-ea"/>
                <a:cs typeface="+mn-cs"/>
              </a:rPr>
              <a:t>notation</a:t>
            </a:r>
            <a:r>
              <a:rPr lang="en-US" sz="1200" b="0" i="0" kern="1200" dirty="0">
                <a:solidFill>
                  <a:schemeClr val="tx1"/>
                </a:solidFill>
                <a:effectLst/>
                <a:latin typeface="+mn-lt"/>
                <a:ea typeface="+mn-ea"/>
                <a:cs typeface="+mn-cs"/>
              </a:rPr>
              <a:t>, which in MDSE we call a modeling language (in the same way that in the Wirth equation, algorithms and data structures need to be defined in some programming language). Nevertheless, this is not yet enough. The equation does not tell us what kinds of models (and in which order, at what abstraction level, etc.) need to be defined depending on the kind of software we want to produce. That’s where the model-driven </a:t>
            </a:r>
            <a:r>
              <a:rPr lang="en-US" sz="1200" b="0" i="1" kern="1200" dirty="0">
                <a:solidFill>
                  <a:schemeClr val="tx1"/>
                </a:solidFill>
                <a:effectLst/>
                <a:latin typeface="+mn-lt"/>
                <a:ea typeface="+mn-ea"/>
                <a:cs typeface="+mn-cs"/>
              </a:rPr>
              <a:t>process</a:t>
            </a:r>
            <a:r>
              <a:rPr lang="en-US" sz="1200" b="0" i="0" kern="1200" dirty="0">
                <a:solidFill>
                  <a:schemeClr val="tx1"/>
                </a:solidFill>
                <a:effectLst/>
                <a:latin typeface="+mn-lt"/>
                <a:ea typeface="+mn-ea"/>
                <a:cs typeface="+mn-cs"/>
              </a:rPr>
              <a:t> of choice comes to play. Finally, we need an appropriate set of </a:t>
            </a:r>
            <a:r>
              <a:rPr lang="en-US" sz="1200" b="0" i="1" kern="1200" dirty="0">
                <a:solidFill>
                  <a:schemeClr val="tx1"/>
                </a:solidFill>
                <a:effectLst/>
                <a:latin typeface="+mn-lt"/>
                <a:ea typeface="+mn-ea"/>
                <a:cs typeface="+mn-cs"/>
              </a:rPr>
              <a:t>tools</a:t>
            </a:r>
            <a:r>
              <a:rPr lang="en-US" sz="1200" b="0" i="0" kern="1200" dirty="0">
                <a:solidFill>
                  <a:schemeClr val="tx1"/>
                </a:solidFill>
                <a:effectLst/>
                <a:latin typeface="+mn-lt"/>
                <a:ea typeface="+mn-ea"/>
                <a:cs typeface="+mn-cs"/>
              </a:rPr>
              <a:t> to make MDSE feasible in practice. As for programming, we need IDEs that let us define the models and transformations as well as compilers or interpreters to execute them and produce the final software artifacts.</a:t>
            </a:r>
          </a:p>
        </p:txBody>
      </p:sp>
      <p:sp>
        <p:nvSpPr>
          <p:cNvPr id="4" name="Slide Number Placeholder 3"/>
          <p:cNvSpPr>
            <a:spLocks noGrp="1"/>
          </p:cNvSpPr>
          <p:nvPr>
            <p:ph type="sldNum" sz="quarter" idx="5"/>
          </p:nvPr>
        </p:nvSpPr>
        <p:spPr/>
        <p:txBody>
          <a:bodyPr/>
          <a:lstStyle/>
          <a:p>
            <a:fld id="{F7025FD9-6782-4777-BD37-B8EEBEF1E497}" type="slidenum">
              <a:rPr lang="en-US" smtClean="0"/>
              <a:t>14</a:t>
            </a:fld>
            <a:endParaRPr lang="en-US" dirty="0"/>
          </a:p>
        </p:txBody>
      </p:sp>
    </p:spTree>
    <p:extLst>
      <p:ext uri="{BB962C8B-B14F-4D97-AF65-F5344CB8AC3E}">
        <p14:creationId xmlns:p14="http://schemas.microsoft.com/office/powerpoint/2010/main" val="13756320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each phase, different models are constructed</a:t>
            </a:r>
            <a:endParaRPr lang="hu-HU" dirty="0"/>
          </a:p>
          <a:p>
            <a:r>
              <a:rPr lang="en-US" dirty="0"/>
              <a:t>In each phase, we reuse parts of models as input for other models </a:t>
            </a:r>
            <a:endParaRPr lang="hu-HU" dirty="0"/>
          </a:p>
          <a:p>
            <a:r>
              <a:rPr lang="en-US" dirty="0"/>
              <a:t>– Test scenarios are partially derived from Use Case Diagrams – Design Class Diagram may reuse parts of Domain Class Diagram  MDSE focuses on automatically generating parts of models or code from other models </a:t>
            </a:r>
            <a:endParaRPr lang="hu-HU" dirty="0"/>
          </a:p>
        </p:txBody>
      </p:sp>
      <p:sp>
        <p:nvSpPr>
          <p:cNvPr id="4" name="Slide Number Placeholder 3"/>
          <p:cNvSpPr>
            <a:spLocks noGrp="1"/>
          </p:cNvSpPr>
          <p:nvPr>
            <p:ph type="sldNum" sz="quarter" idx="5"/>
          </p:nvPr>
        </p:nvSpPr>
        <p:spPr/>
        <p:txBody>
          <a:bodyPr/>
          <a:lstStyle/>
          <a:p>
            <a:fld id="{F7025FD9-6782-4777-BD37-B8EEBEF1E497}" type="slidenum">
              <a:rPr lang="en-US" smtClean="0"/>
              <a:t>17</a:t>
            </a:fld>
            <a:endParaRPr lang="en-US" dirty="0"/>
          </a:p>
        </p:txBody>
      </p:sp>
    </p:spTree>
    <p:extLst>
      <p:ext uri="{BB962C8B-B14F-4D97-AF65-F5344CB8AC3E}">
        <p14:creationId xmlns:p14="http://schemas.microsoft.com/office/powerpoint/2010/main" val="1764842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Model-Driven Development (MDD)</a:t>
            </a:r>
            <a:r>
              <a:rPr lang="en-US" sz="1200" b="0" i="0" kern="1200" dirty="0">
                <a:solidFill>
                  <a:schemeClr val="tx1"/>
                </a:solidFill>
                <a:effectLst/>
                <a:latin typeface="+mn-lt"/>
                <a:ea typeface="+mn-ea"/>
                <a:cs typeface="+mn-cs"/>
              </a:rPr>
              <a:t> is a development paradigm that uses models as the primary artifact of the development process. Usually, in MDD the implementation is (semi)automatically generated from the models.</a:t>
            </a:r>
          </a:p>
          <a:p>
            <a:r>
              <a:rPr lang="en-US" sz="1200" b="0" i="1" kern="1200" dirty="0">
                <a:solidFill>
                  <a:schemeClr val="tx1"/>
                </a:solidFill>
                <a:effectLst/>
                <a:latin typeface="+mn-lt"/>
                <a:ea typeface="+mn-ea"/>
                <a:cs typeface="+mn-cs"/>
              </a:rPr>
              <a:t>Model-driven Architecture (MDA)</a:t>
            </a:r>
            <a:r>
              <a:rPr lang="en-US" sz="1200" b="0" i="0" kern="1200" dirty="0">
                <a:solidFill>
                  <a:schemeClr val="tx1"/>
                </a:solidFill>
                <a:effectLst/>
                <a:latin typeface="+mn-lt"/>
                <a:ea typeface="+mn-ea"/>
                <a:cs typeface="+mn-cs"/>
              </a:rPr>
              <a:t> is the particular vision of MDD proposed by the Object Management Group (OMG) and thus relies on the use of OMG standards. Therefore, MDA can be regarded as a subset of MDD, where the modeling and transformation languages are standardized by OMG.</a:t>
            </a:r>
            <a:endParaRPr lang="hu-HU"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 the other hand, MDE would be a superset of MDD because, as the E in MDE suggests, MDE goes beyond of the pure development activities and encompasses other model-based tasks of a complete software engineering process (e.g., the model-based evolution of the system or the model-driven reverse engineering of a legacy system).</a:t>
            </a:r>
          </a:p>
          <a:p>
            <a:endParaRPr lang="hu-HU"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Finally, we use “model-based engineering” (or “model-based development”) to refer to a softer version of MDE. That is, the MBE process is a process in which software models play an important role although they are not necessarily the key artifacts of the development (i.e., they do NOT “drive” the process as in MDE). An example would be a development process where, in the analysis phase, designers specify the domain models of the system but then these models are directly handed out to the programmers as blueprints to manually write the code (no automatic code-generation involved and no explicit definition of any platform-specific model). In this process, models still play an important role but are not the central artifacts of the development process and may be less complete (i.e., they can be used more as blueprints or sketches of the system) than those in a MDD approach. MBE is a superset of MDE. All model-driven processes are model-based, but not the other way round.</a:t>
            </a:r>
            <a:endParaRPr lang="hu-HU" sz="1200" b="0" i="0" kern="1200" dirty="0">
              <a:solidFill>
                <a:schemeClr val="tx1"/>
              </a:solidFill>
              <a:effectLst/>
              <a:latin typeface="+mn-lt"/>
              <a:ea typeface="+mn-ea"/>
              <a:cs typeface="+mn-cs"/>
            </a:endParaRPr>
          </a:p>
          <a:p>
            <a:endParaRPr lang="hu-HU" sz="1200" b="0" i="0" kern="1200" dirty="0">
              <a:solidFill>
                <a:schemeClr val="tx1"/>
              </a:solidFill>
              <a:effectLst/>
              <a:latin typeface="+mn-lt"/>
              <a:ea typeface="+mn-ea"/>
              <a:cs typeface="+mn-cs"/>
            </a:endParaRPr>
          </a:p>
          <a:p>
            <a:r>
              <a:rPr lang="en-US" dirty="0"/>
              <a:t>MD</a:t>
            </a:r>
            <a:r>
              <a:rPr lang="hu-HU" dirty="0"/>
              <a:t>E</a:t>
            </a:r>
            <a:r>
              <a:rPr lang="en-US" dirty="0"/>
              <a:t> does not focus on iterative model refinement by transformations, no intermediate models are created</a:t>
            </a:r>
            <a:endParaRPr lang="hu-HU" dirty="0"/>
          </a:p>
          <a:p>
            <a:r>
              <a:rPr lang="en-US" dirty="0"/>
              <a:t>Transformations are primarily used for translating models into code</a:t>
            </a:r>
            <a:endParaRPr lang="hu-HU" dirty="0"/>
          </a:p>
          <a:p>
            <a:r>
              <a:rPr lang="en-US" dirty="0"/>
              <a:t> A PIM model contains all necessary details to be translated into code which is then platform specific</a:t>
            </a:r>
            <a:endParaRPr lang="hu-HU" dirty="0"/>
          </a:p>
          <a:p>
            <a:r>
              <a:rPr lang="en-US" dirty="0"/>
              <a:t>Roundtrip engineering is avoided, design changes have to be made to the model  Focus on software architecture</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F7025FD9-6782-4777-BD37-B8EEBEF1E497}" type="slidenum">
              <a:rPr lang="en-US" smtClean="0"/>
              <a:t>18</a:t>
            </a:fld>
            <a:endParaRPr lang="en-US" dirty="0"/>
          </a:p>
        </p:txBody>
      </p:sp>
    </p:spTree>
    <p:extLst>
      <p:ext uri="{BB962C8B-B14F-4D97-AF65-F5344CB8AC3E}">
        <p14:creationId xmlns:p14="http://schemas.microsoft.com/office/powerpoint/2010/main" val="1704238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Computation Independent Model (CIM) defines domain vocabulary</a:t>
            </a:r>
            <a:endParaRPr lang="hu-HU" dirty="0"/>
          </a:p>
          <a:p>
            <a:endParaRPr lang="hu-HU" dirty="0"/>
          </a:p>
          <a:p>
            <a:r>
              <a:rPr lang="en-US" dirty="0"/>
              <a:t>Platform Independent Model (PIM) captures domain</a:t>
            </a:r>
            <a:r>
              <a:rPr lang="hu-HU" dirty="0"/>
              <a:t> </a:t>
            </a:r>
            <a:r>
              <a:rPr lang="en-US" dirty="0"/>
              <a:t>related specifications</a:t>
            </a:r>
            <a:endParaRPr lang="hu-HU" dirty="0"/>
          </a:p>
          <a:p>
            <a:r>
              <a:rPr lang="en-US" dirty="0"/>
              <a:t>PIM does not contain platform details, independent of a platform  </a:t>
            </a:r>
            <a:r>
              <a:rPr lang="en-US" dirty="0" err="1"/>
              <a:t>Platform</a:t>
            </a:r>
            <a:r>
              <a:rPr lang="en-US" dirty="0"/>
              <a:t> Specific Model (PSM) captures specifications with platform details  For expressing PIM and PSM, domain-specific languages are used – UML profiles and other techniques for defining DSLs  Model transformations transform PIMs into PSMs</a:t>
            </a:r>
          </a:p>
          <a:p>
            <a:endParaRPr lang="hu-HU" dirty="0"/>
          </a:p>
          <a:p>
            <a:endParaRPr lang="hu-HU" dirty="0"/>
          </a:p>
          <a:p>
            <a:r>
              <a:rPr lang="en-US" sz="1200" b="0" i="0" kern="1200" dirty="0">
                <a:solidFill>
                  <a:schemeClr val="tx1"/>
                </a:solidFill>
                <a:effectLst/>
                <a:latin typeface="+mn-lt"/>
                <a:ea typeface="+mn-ea"/>
                <a:cs typeface="+mn-cs"/>
              </a:rPr>
              <a:t>Computation-Independent Model (CIM): The most abstract modeling level, which represents the context, requirements, and purpose of the solution without any binding to computational implications. It presents exactly what the solution is expected to do, but hides all the IT-related specifications, to remain independent of if and how a system will be (or currently is) implemented. The CIM is often referred to as a business model or domain model because it uses a vocabulary that is familiar to the subject matter experts (S</a:t>
            </a:r>
            <a:endParaRPr lang="hu-HU" sz="1200" b="0" i="0" kern="1200" dirty="0">
              <a:solidFill>
                <a:schemeClr val="tx1"/>
              </a:solidFill>
              <a:effectLst/>
              <a:latin typeface="+mn-lt"/>
              <a:ea typeface="+mn-ea"/>
              <a:cs typeface="+mn-cs"/>
            </a:endParaRPr>
          </a:p>
          <a:p>
            <a:endParaRPr lang="hu-HU"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Platform-Independent Model (PIM): The level that describes the behavior and structure of the application, regardless of the implementation platform. Notice that the PIM is only for the part of the CIM that will be solved using a software-based solution and that refines it in terms of requirements for a software system</a:t>
            </a:r>
            <a:endParaRPr lang="hu-HU" sz="1200" b="0" i="0" kern="1200" dirty="0">
              <a:solidFill>
                <a:schemeClr val="tx1"/>
              </a:solidFill>
              <a:effectLst/>
              <a:latin typeface="+mn-lt"/>
              <a:ea typeface="+mn-ea"/>
              <a:cs typeface="+mn-cs"/>
            </a:endParaRPr>
          </a:p>
          <a:p>
            <a:endParaRPr lang="hu-HU"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Platform-Specific Model (PSM): Even if it is not executed itself, this model must contain all required information regarding the behavior and structure of an application on a specific platform that developers may use to implement the executable code.</a:t>
            </a:r>
            <a:endParaRPr lang="hu-HU" sz="1200" b="0" i="0" kern="1200" dirty="0">
              <a:solidFill>
                <a:schemeClr val="tx1"/>
              </a:solidFill>
              <a:effectLst/>
              <a:latin typeface="+mn-lt"/>
              <a:ea typeface="+mn-ea"/>
              <a:cs typeface="+mn-cs"/>
            </a:endParaRPr>
          </a:p>
          <a:p>
            <a:endParaRPr lang="hu-HU" sz="1200" b="0" i="0" kern="1200" dirty="0">
              <a:solidFill>
                <a:schemeClr val="tx1"/>
              </a:solidFill>
              <a:effectLst/>
              <a:latin typeface="+mn-lt"/>
              <a:ea typeface="+mn-ea"/>
              <a:cs typeface="+mn-cs"/>
            </a:endParaRPr>
          </a:p>
          <a:p>
            <a:endParaRPr lang="hu-HU"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19</a:t>
            </a:fld>
            <a:endParaRPr lang="en-US" dirty="0"/>
          </a:p>
        </p:txBody>
      </p:sp>
    </p:spTree>
    <p:extLst>
      <p:ext uri="{BB962C8B-B14F-4D97-AF65-F5344CB8AC3E}">
        <p14:creationId xmlns:p14="http://schemas.microsoft.com/office/powerpoint/2010/main" val="4623617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concrete example of the three levels can be the following: a firm wants to implement an invoicing process. </a:t>
            </a:r>
            <a:endParaRPr lang="hu-HU"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the CIM level (</a:t>
            </a:r>
            <a:r>
              <a:rPr lang="en-US" sz="1200" b="0" i="0" u="none" strike="noStrike" kern="1200" dirty="0">
                <a:solidFill>
                  <a:schemeClr val="tx1"/>
                </a:solidFill>
                <a:effectLst/>
                <a:latin typeface="+mn-lt"/>
                <a:ea typeface="+mn-ea"/>
                <a:cs typeface="+mn-cs"/>
                <a:hlinkClick r:id="rId3"/>
              </a:rPr>
              <a:t>Figure 4.2</a:t>
            </a:r>
            <a:r>
              <a:rPr lang="en-US" sz="1200" b="0" i="0" kern="1200" dirty="0">
                <a:solidFill>
                  <a:schemeClr val="tx1"/>
                </a:solidFill>
                <a:effectLst/>
                <a:latin typeface="+mn-lt"/>
                <a:ea typeface="+mn-ea"/>
                <a:cs typeface="+mn-cs"/>
              </a:rPr>
              <a:t>) the process is defined as a business process model listing the set of tasks to be performed and their dependencies</a:t>
            </a:r>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20</a:t>
            </a:fld>
            <a:endParaRPr lang="en-US" dirty="0"/>
          </a:p>
        </p:txBody>
      </p:sp>
    </p:spTree>
    <p:extLst>
      <p:ext uri="{BB962C8B-B14F-4D97-AF65-F5344CB8AC3E}">
        <p14:creationId xmlns:p14="http://schemas.microsoft.com/office/powerpoint/2010/main" val="4003508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sz="1200" b="0" i="0" kern="1200" dirty="0">
                <a:solidFill>
                  <a:schemeClr val="tx1"/>
                </a:solidFill>
                <a:effectLst/>
                <a:latin typeface="+mn-lt"/>
                <a:ea typeface="+mn-ea"/>
                <a:cs typeface="+mn-cs"/>
              </a:rPr>
              <a:t>T</a:t>
            </a:r>
            <a:r>
              <a:rPr lang="en-US" sz="1200" b="0" i="0" kern="1200" dirty="0">
                <a:solidFill>
                  <a:schemeClr val="tx1"/>
                </a:solidFill>
                <a:effectLst/>
                <a:latin typeface="+mn-lt"/>
                <a:ea typeface="+mn-ea"/>
                <a:cs typeface="+mn-cs"/>
              </a:rPr>
              <a:t>he PIM level will describe that the software application will do some parts of the job,</a:t>
            </a:r>
            <a:endParaRPr lang="hu-HU"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terms of information and behavior models (the access to a database and email sending could be fully automated, but shipping a signed paper invoice requires a clerk to mail the printed letter). Within this level, for instance, the details associated to a system implementation of the process must be detailed</a:t>
            </a:r>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21</a:t>
            </a:fld>
            <a:endParaRPr lang="en-US" dirty="0"/>
          </a:p>
        </p:txBody>
      </p:sp>
    </p:spTree>
    <p:extLst>
      <p:ext uri="{BB962C8B-B14F-4D97-AF65-F5344CB8AC3E}">
        <p14:creationId xmlns:p14="http://schemas.microsoft.com/office/powerpoint/2010/main" val="2610962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2</a:t>
            </a:fld>
            <a:endParaRPr lang="en-US" dirty="0"/>
          </a:p>
        </p:txBody>
      </p:sp>
    </p:spTree>
    <p:extLst>
      <p:ext uri="{BB962C8B-B14F-4D97-AF65-F5344CB8AC3E}">
        <p14:creationId xmlns:p14="http://schemas.microsoft.com/office/powerpoint/2010/main" val="42014665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Finally, at the PSM level, the implementation platform (whose description should be defined separately) for the process is selected and a set of precise descriptions of the technical details associated with that platform, including all the details regarding the invocations of the platform specific APIs and so on, will be provided within the models</a:t>
            </a:r>
            <a:endParaRPr lang="hu-HU" sz="1200" b="0" i="0" kern="1200" dirty="0">
              <a:solidFill>
                <a:schemeClr val="tx1"/>
              </a:solidFill>
              <a:effectLst/>
              <a:latin typeface="+mn-lt"/>
              <a:ea typeface="+mn-ea"/>
              <a:cs typeface="+mn-cs"/>
            </a:endParaRPr>
          </a:p>
          <a:p>
            <a:endParaRPr lang="hu-HU" sz="1200" b="0" i="0" kern="1200" dirty="0">
              <a:solidFill>
                <a:schemeClr val="tx1"/>
              </a:solidFill>
              <a:effectLst/>
              <a:latin typeface="+mn-lt"/>
              <a:ea typeface="+mn-ea"/>
              <a:cs typeface="+mn-cs"/>
            </a:endParaRPr>
          </a:p>
          <a:p>
            <a:r>
              <a:rPr lang="en-US" dirty="0"/>
              <a:t>Computation Independent Model (CIM) defines domain vocabulary</a:t>
            </a:r>
            <a:endParaRPr lang="hu-HU" dirty="0"/>
          </a:p>
          <a:p>
            <a:r>
              <a:rPr lang="en-US" dirty="0"/>
              <a:t>Platform Independent Model (PIM) captures domain</a:t>
            </a:r>
            <a:r>
              <a:rPr lang="hu-HU" dirty="0"/>
              <a:t> </a:t>
            </a:r>
            <a:r>
              <a:rPr lang="en-US" dirty="0"/>
              <a:t>related specifications </a:t>
            </a:r>
            <a:endParaRPr lang="hu-HU" dirty="0"/>
          </a:p>
          <a:p>
            <a:endParaRPr lang="hu-HU" dirty="0"/>
          </a:p>
          <a:p>
            <a:r>
              <a:rPr lang="en-US" dirty="0"/>
              <a:t>PIM does not contain platform details, independent of a platform</a:t>
            </a:r>
            <a:endParaRPr lang="hu-HU" dirty="0"/>
          </a:p>
          <a:p>
            <a:endParaRPr lang="hu-HU" dirty="0"/>
          </a:p>
          <a:p>
            <a:r>
              <a:rPr lang="en-US" dirty="0"/>
              <a:t>Platform Specific Model (PSM) captures specifications with platform details</a:t>
            </a:r>
            <a:endParaRPr lang="hu-HU" dirty="0"/>
          </a:p>
          <a:p>
            <a:r>
              <a:rPr lang="en-US" dirty="0"/>
              <a:t>For expressing PIM and PSM, domain-specific languages are used – UML profiles and other techniques for defining DSLs</a:t>
            </a:r>
          </a:p>
        </p:txBody>
      </p:sp>
      <p:sp>
        <p:nvSpPr>
          <p:cNvPr id="4" name="Slide Number Placeholder 3"/>
          <p:cNvSpPr>
            <a:spLocks noGrp="1"/>
          </p:cNvSpPr>
          <p:nvPr>
            <p:ph type="sldNum" sz="quarter" idx="5"/>
          </p:nvPr>
        </p:nvSpPr>
        <p:spPr/>
        <p:txBody>
          <a:bodyPr/>
          <a:lstStyle/>
          <a:p>
            <a:fld id="{F7025FD9-6782-4777-BD37-B8EEBEF1E497}" type="slidenum">
              <a:rPr lang="en-US" smtClean="0"/>
              <a:t>22</a:t>
            </a:fld>
            <a:endParaRPr lang="en-US" dirty="0"/>
          </a:p>
        </p:txBody>
      </p:sp>
    </p:spTree>
    <p:extLst>
      <p:ext uri="{BB962C8B-B14F-4D97-AF65-F5344CB8AC3E}">
        <p14:creationId xmlns:p14="http://schemas.microsoft.com/office/powerpoint/2010/main" val="22353104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As such, DDD emphasizes the importance of an appropriate and effective representation of the problem domain of the system-to-be. For this purpose, DDD provides an extensive set of design practices and techniques aimed at helping software developers and domain experts to share and represent with models their knowledge of the domain.</a:t>
            </a:r>
            <a:endParaRPr lang="hu-HU" sz="1200" b="0" i="0" kern="1200" dirty="0">
              <a:solidFill>
                <a:schemeClr val="tx1"/>
              </a:solidFill>
              <a:effectLst/>
              <a:latin typeface="+mn-lt"/>
              <a:ea typeface="+mn-ea"/>
              <a:cs typeface="+mn-cs"/>
            </a:endParaRPr>
          </a:p>
          <a:p>
            <a:endParaRPr lang="hu-HU" sz="1200" b="0" i="0" kern="1200" dirty="0">
              <a:solidFill>
                <a:schemeClr val="tx1"/>
              </a:solidFill>
              <a:effectLst/>
              <a:latin typeface="+mn-lt"/>
              <a:ea typeface="+mn-ea"/>
              <a:cs typeface="+mn-cs"/>
            </a:endParaRPr>
          </a:p>
          <a:p>
            <a:endParaRPr lang="hu-HU"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Clearly, DDD shares many aspects with MDE. Both argue the need of using models to represent the knowledge of the domain and the importance of first focusing on platform independent aspects (using the MDA terminology) during the development process. In this sense,</a:t>
            </a:r>
            <a:r>
              <a:rPr lang="en-US" sz="1200" b="1" i="0" kern="1200" dirty="0">
                <a:solidFill>
                  <a:schemeClr val="tx1"/>
                </a:solidFill>
                <a:effectLst/>
                <a:latin typeface="+mn-lt"/>
                <a:ea typeface="+mn-ea"/>
                <a:cs typeface="+mn-cs"/>
              </a:rPr>
              <a:t> MDE can be regarded as a framework that provides the techniques to put DDD in practice </a:t>
            </a:r>
            <a:r>
              <a:rPr lang="en-US" sz="1200" b="0" i="0" kern="1200" dirty="0">
                <a:solidFill>
                  <a:schemeClr val="tx1"/>
                </a:solidFill>
                <a:effectLst/>
                <a:latin typeface="+mn-lt"/>
                <a:ea typeface="+mn-ea"/>
                <a:cs typeface="+mn-cs"/>
              </a:rPr>
              <a:t>(to model the domain, create DSLs that facilitate the communication between domain experts and developers if needed, etc.).</a:t>
            </a:r>
            <a:endParaRPr lang="hu-HU" sz="1200" b="0" i="0" kern="1200" dirty="0">
              <a:solidFill>
                <a:schemeClr val="tx1"/>
              </a:solidFill>
              <a:effectLst/>
              <a:latin typeface="+mn-lt"/>
              <a:ea typeface="+mn-ea"/>
              <a:cs typeface="+mn-cs"/>
            </a:endParaRPr>
          </a:p>
          <a:p>
            <a:endParaRPr lang="hu-HU"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23</a:t>
            </a:fld>
            <a:endParaRPr lang="en-US" dirty="0"/>
          </a:p>
        </p:txBody>
      </p:sp>
    </p:spTree>
    <p:extLst>
      <p:ext uri="{BB962C8B-B14F-4D97-AF65-F5344CB8AC3E}">
        <p14:creationId xmlns:p14="http://schemas.microsoft.com/office/powerpoint/2010/main" val="32920974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The single most important concept in DDD is to focus on the problem domain. </a:t>
            </a:r>
            <a:endParaRPr lang="hu-HU"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To put technology obsession to the side and concentrate primarily on modelling the problem you're trying to solve. </a:t>
            </a:r>
            <a:endParaRPr lang="hu-HU"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So put ajax, ORMs, databases, frameworks etc. into the background and instead make sure you have a complete, accurate model of the problem first and foremost. (Of course you still need the architectural components - but they're explicitly subservient to the model). DDD calls this "Ubiquitous Language" - a model expressed in terms domain experts and developers alike use and understand. A model where the names of classes, methods etc. are taken from the problem domain.</a:t>
            </a:r>
          </a:p>
          <a:p>
            <a:pPr fontAlgn="base"/>
            <a:r>
              <a:rPr lang="en-US" sz="1200" b="0" i="0" kern="1200" dirty="0">
                <a:solidFill>
                  <a:schemeClr val="tx1"/>
                </a:solidFill>
                <a:effectLst/>
                <a:latin typeface="+mn-lt"/>
                <a:ea typeface="+mn-ea"/>
                <a:cs typeface="+mn-cs"/>
              </a:rPr>
              <a:t>DDD doesn't mandate /how/ you capture that model, although the book implies using an OO language to do so.</a:t>
            </a:r>
          </a:p>
          <a:p>
            <a:pPr fontAlgn="base"/>
            <a:r>
              <a:rPr lang="en-US" sz="1200" b="0" i="0" kern="1200" dirty="0">
                <a:solidFill>
                  <a:schemeClr val="tx1"/>
                </a:solidFill>
                <a:effectLst/>
                <a:latin typeface="+mn-lt"/>
                <a:ea typeface="+mn-ea"/>
                <a:cs typeface="+mn-cs"/>
              </a:rPr>
              <a:t>MDA shares that same notion of modelling the problem domain first and foremost (the PIM, Platform-Independent Model). As opposed to DDD, it recommends creating that model with UML. But the intent is the same: understand the problem domain without tainting it with (software) architectural concerns.</a:t>
            </a:r>
          </a:p>
          <a:p>
            <a:pPr fontAlgn="base"/>
            <a:r>
              <a:rPr lang="en-US" sz="1200" b="0" i="0" kern="1200" dirty="0">
                <a:solidFill>
                  <a:schemeClr val="tx1"/>
                </a:solidFill>
                <a:effectLst/>
                <a:latin typeface="+mn-lt"/>
                <a:ea typeface="+mn-ea"/>
                <a:cs typeface="+mn-cs"/>
              </a:rPr>
              <a:t>MDA's PSM (Platform-Specific Model) is somewhat analogous to applying the architectural patterns in DDD (e.g. aggregate, repository, etc.). Again - while different in specifics - both aim to solve the problem of converting a 'pure' problem domain model into a full software system.</a:t>
            </a:r>
          </a:p>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24</a:t>
            </a:fld>
            <a:endParaRPr lang="en-US" dirty="0"/>
          </a:p>
        </p:txBody>
      </p:sp>
    </p:spTree>
    <p:extLst>
      <p:ext uri="{BB962C8B-B14F-4D97-AF65-F5344CB8AC3E}">
        <p14:creationId xmlns:p14="http://schemas.microsoft.com/office/powerpoint/2010/main" val="4160807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27</a:t>
            </a:fld>
            <a:endParaRPr lang="en-US" dirty="0"/>
          </a:p>
        </p:txBody>
      </p:sp>
    </p:spTree>
    <p:extLst>
      <p:ext uri="{BB962C8B-B14F-4D97-AF65-F5344CB8AC3E}">
        <p14:creationId xmlns:p14="http://schemas.microsoft.com/office/powerpoint/2010/main" val="3102409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hows</a:t>
            </a:r>
            <a:r>
              <a:rPr lang="en-US" sz="1200" b="0" i="0" kern="1200" dirty="0">
                <a:solidFill>
                  <a:schemeClr val="tx1"/>
                </a:solidFill>
                <a:effectLst/>
                <a:latin typeface="+mn-lt"/>
                <a:ea typeface="+mn-ea"/>
                <a:cs typeface="+mn-cs"/>
              </a:rPr>
              <a:t> the taxonomy of UML diagrams: 7 different diagrams can be used for describing the static (structural) aspects of the system, while other</a:t>
            </a:r>
            <a:endParaRPr lang="hu-HU"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7 diagrams can be used for describing the dynamic aspects. As shown in </a:t>
            </a:r>
            <a:r>
              <a:rPr lang="en-US" sz="1200" b="0" i="0" u="none" strike="noStrike" kern="1200" dirty="0">
                <a:solidFill>
                  <a:schemeClr val="tx1"/>
                </a:solidFill>
                <a:effectLst/>
                <a:latin typeface="+mn-lt"/>
                <a:ea typeface="+mn-ea"/>
                <a:cs typeface="+mn-cs"/>
                <a:hlinkClick r:id="rId3"/>
              </a:rPr>
              <a:t>Figure 6.3</a:t>
            </a:r>
            <a:r>
              <a:rPr lang="en-US" sz="1200" b="0" i="0" kern="1200" dirty="0">
                <a:solidFill>
                  <a:schemeClr val="tx1"/>
                </a:solidFill>
                <a:effectLst/>
                <a:latin typeface="+mn-lt"/>
                <a:ea typeface="+mn-ea"/>
                <a:cs typeface="+mn-cs"/>
              </a:rPr>
              <a:t>, some of these diagrams describe characteristics of classes (i.e., abstract concepts), while others are used for describing features and behavior of individual items (i.e., instances). Some diagrams can be used for describing both levels.</a:t>
            </a:r>
            <a:endParaRPr lang="hu-HU" sz="1200" b="0" i="0" kern="1200" dirty="0">
              <a:solidFill>
                <a:schemeClr val="tx1"/>
              </a:solidFill>
              <a:effectLst/>
              <a:latin typeface="+mn-lt"/>
              <a:ea typeface="+mn-ea"/>
              <a:cs typeface="+mn-cs"/>
            </a:endParaRPr>
          </a:p>
          <a:p>
            <a:endParaRPr lang="hu-HU"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1.   </a:t>
            </a:r>
            <a:r>
              <a:rPr lang="en-US" sz="1200" b="0" i="1" kern="1200" dirty="0">
                <a:solidFill>
                  <a:schemeClr val="tx1"/>
                </a:solidFill>
                <a:effectLst/>
                <a:latin typeface="+mn-lt"/>
                <a:ea typeface="+mn-ea"/>
                <a:cs typeface="+mn-cs"/>
              </a:rPr>
              <a:t>Component diagram</a:t>
            </a:r>
            <a:r>
              <a:rPr lang="en-US" sz="1200" b="0" i="0" kern="1200" dirty="0">
                <a:solidFill>
                  <a:schemeClr val="tx1"/>
                </a:solidFill>
                <a:effectLst/>
                <a:latin typeface="+mn-lt"/>
                <a:ea typeface="+mn-ea"/>
                <a:cs typeface="+mn-cs"/>
              </a:rPr>
              <a:t>: Describes how a software system is split up into components and shows the dependencies among these components. A component in UML is defined as a distributable piece of implementation of a system, including software code (source, binary, or executable) but also other kinds of information. A component can be thought of as an implementation of a subsystem. </a:t>
            </a:r>
            <a:r>
              <a:rPr lang="en-US" sz="1200" b="0" i="0" u="none" strike="noStrike" kern="1200" dirty="0">
                <a:solidFill>
                  <a:schemeClr val="tx1"/>
                </a:solidFill>
                <a:effectLst/>
                <a:latin typeface="+mn-lt"/>
                <a:ea typeface="+mn-ea"/>
                <a:cs typeface="+mn-cs"/>
                <a:hlinkClick r:id="rId4"/>
              </a:rPr>
              <a:t>Figure 6.5</a:t>
            </a:r>
            <a:r>
              <a:rPr lang="en-US" sz="1200" b="0" i="0" kern="1200" dirty="0">
                <a:solidFill>
                  <a:schemeClr val="tx1"/>
                </a:solidFill>
                <a:effectLst/>
                <a:latin typeface="+mn-lt"/>
                <a:ea typeface="+mn-ea"/>
                <a:cs typeface="+mn-cs"/>
              </a:rPr>
              <a:t> shows an example of UML component diagram, where two components interact by exposing an interface and declaring a dependency on it, respectively.</a:t>
            </a:r>
          </a:p>
          <a:p>
            <a:r>
              <a:rPr lang="en-US" sz="1200" b="0" i="0" kern="1200" dirty="0">
                <a:solidFill>
                  <a:schemeClr val="tx1"/>
                </a:solidFill>
                <a:effectLst/>
                <a:latin typeface="+mn-lt"/>
                <a:ea typeface="+mn-ea"/>
                <a:cs typeface="+mn-cs"/>
              </a:rPr>
              <a:t>2.   Package diagram: Describes how a system is split up into logical groupings, called packages in UML parlance, by showing the dependencies among these groupings.</a:t>
            </a:r>
          </a:p>
          <a:p>
            <a:r>
              <a:rPr lang="en-US" sz="1200" b="0" i="0" kern="1200" dirty="0">
                <a:solidFill>
                  <a:schemeClr val="tx1"/>
                </a:solidFill>
                <a:effectLst/>
                <a:latin typeface="+mn-lt"/>
                <a:ea typeface="+mn-ea"/>
                <a:cs typeface="+mn-cs"/>
              </a:rPr>
              <a:t>3.   </a:t>
            </a:r>
            <a:r>
              <a:rPr lang="en-US" sz="1200" b="0" i="1" kern="1200" dirty="0">
                <a:solidFill>
                  <a:schemeClr val="tx1"/>
                </a:solidFill>
                <a:effectLst/>
                <a:latin typeface="+mn-lt"/>
                <a:ea typeface="+mn-ea"/>
                <a:cs typeface="+mn-cs"/>
              </a:rPr>
              <a:t>Deployment diagram</a:t>
            </a:r>
            <a:r>
              <a:rPr lang="en-US" sz="1200" b="0" i="0" kern="1200" dirty="0">
                <a:solidFill>
                  <a:schemeClr val="tx1"/>
                </a:solidFill>
                <a:effectLst/>
                <a:latin typeface="+mn-lt"/>
                <a:ea typeface="+mn-ea"/>
                <a:cs typeface="+mn-cs"/>
              </a:rPr>
              <a:t>: Describes the way in which the software artifacts are deployed on the hardware used in system implementations.</a:t>
            </a:r>
            <a:endParaRPr lang="hu-HU" sz="1200" b="0" i="0" kern="1200" dirty="0">
              <a:solidFill>
                <a:schemeClr val="tx1"/>
              </a:solidFill>
              <a:effectLst/>
              <a:latin typeface="+mn-lt"/>
              <a:ea typeface="+mn-ea"/>
              <a:cs typeface="+mn-cs"/>
            </a:endParaRPr>
          </a:p>
          <a:p>
            <a:endParaRPr lang="hu-HU"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Use case diagram</a:t>
            </a:r>
            <a:r>
              <a:rPr lang="en-US" sz="1200" b="0" i="0" kern="1200" dirty="0">
                <a:solidFill>
                  <a:schemeClr val="tx1"/>
                </a:solidFill>
                <a:effectLst/>
                <a:latin typeface="+mn-lt"/>
                <a:ea typeface="+mn-ea"/>
                <a:cs typeface="+mn-cs"/>
              </a:rPr>
              <a:t>: Describes the functionality provided by a system in terms of actors external to the system; their goals in using the system, represented as use cases, and any dependencies among those use cases. This diagram is very useful for understanding the borders of the system to be implemented and for clarifying the usage scenarios. Specially relevant in the requirement specification phase and early design phase of the software development process.</a:t>
            </a:r>
          </a:p>
          <a:p>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Activity diagram</a:t>
            </a:r>
            <a:r>
              <a:rPr lang="en-US" sz="1200" b="0" i="0" kern="1200" dirty="0">
                <a:solidFill>
                  <a:schemeClr val="tx1"/>
                </a:solidFill>
                <a:effectLst/>
                <a:latin typeface="+mn-lt"/>
                <a:ea typeface="+mn-ea"/>
                <a:cs typeface="+mn-cs"/>
              </a:rPr>
              <a:t>: Describes the step-by-step workflows of activities to be performed in a system for reaching a specific goal. An activity diagram shows the overall flow of data and control for performing the task, through an oriented graph where nodes represent the </a:t>
            </a:r>
            <a:r>
              <a:rPr lang="en-US" sz="1200" b="0" i="1" kern="1200" dirty="0">
                <a:solidFill>
                  <a:schemeClr val="tx1"/>
                </a:solidFill>
                <a:effectLst/>
                <a:latin typeface="+mn-lt"/>
                <a:ea typeface="+mn-ea"/>
                <a:cs typeface="+mn-cs"/>
              </a:rPr>
              <a:t>activities</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
              </a:rPr>
              <a:t>Figure 6.6</a:t>
            </a:r>
            <a:r>
              <a:rPr lang="en-US" sz="1200" b="0" i="0" kern="1200" dirty="0">
                <a:solidFill>
                  <a:schemeClr val="tx1"/>
                </a:solidFill>
                <a:effectLst/>
                <a:latin typeface="+mn-lt"/>
                <a:ea typeface="+mn-ea"/>
                <a:cs typeface="+mn-cs"/>
              </a:rPr>
              <a:t> shows an example of activity diagram, describing the actions to undertake depending on the status of the Shipping of a good.</a:t>
            </a:r>
          </a:p>
          <a:p>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State machine diagram</a:t>
            </a:r>
            <a:r>
              <a:rPr lang="en-US" sz="1200" b="0" i="0" kern="1200" dirty="0">
                <a:solidFill>
                  <a:schemeClr val="tx1"/>
                </a:solidFill>
                <a:effectLst/>
                <a:latin typeface="+mn-lt"/>
                <a:ea typeface="+mn-ea"/>
                <a:cs typeface="+mn-cs"/>
              </a:rPr>
              <a:t> (or </a:t>
            </a:r>
            <a:r>
              <a:rPr lang="en-US" sz="1200" b="0" i="1" kern="1200" dirty="0" err="1">
                <a:solidFill>
                  <a:schemeClr val="tx1"/>
                </a:solidFill>
                <a:effectLst/>
                <a:latin typeface="+mn-lt"/>
                <a:ea typeface="+mn-ea"/>
                <a:cs typeface="+mn-cs"/>
              </a:rPr>
              <a:t>statechart</a:t>
            </a:r>
            <a:r>
              <a:rPr lang="en-US" sz="1200" b="0" i="0" kern="1200" dirty="0">
                <a:solidFill>
                  <a:schemeClr val="tx1"/>
                </a:solidFill>
                <a:effectLst/>
                <a:latin typeface="+mn-lt"/>
                <a:ea typeface="+mn-ea"/>
                <a:cs typeface="+mn-cs"/>
              </a:rPr>
              <a:t>): Describes the states and state transitions of the system, of a subsystem, or of one specific object. In general, state machines are suitable for describing event-driven, discrete behavior, but are inappropriate for modeling continuous behavior. The example in </a:t>
            </a:r>
            <a:r>
              <a:rPr lang="en-US" sz="1200" b="0" i="0" u="none" strike="noStrike" kern="1200" dirty="0">
                <a:solidFill>
                  <a:schemeClr val="tx1"/>
                </a:solidFill>
                <a:effectLst/>
                <a:latin typeface="+mn-lt"/>
                <a:ea typeface="+mn-ea"/>
                <a:cs typeface="+mn-cs"/>
                <a:hlinkClick r:id="rId6"/>
              </a:rPr>
              <a:t>Figure 6.7</a:t>
            </a:r>
            <a:r>
              <a:rPr lang="en-US" sz="1200" b="0" i="0" kern="1200" dirty="0">
                <a:solidFill>
                  <a:schemeClr val="tx1"/>
                </a:solidFill>
                <a:effectLst/>
                <a:latin typeface="+mn-lt"/>
                <a:ea typeface="+mn-ea"/>
                <a:cs typeface="+mn-cs"/>
              </a:rPr>
              <a:t> shows the states of a good with respect to the shipping and invoicing aspects, and the transitions that lead from one state to another. Notice that transitions may have associated conditions (e.g., whether the item is the last of the shipment or not). Notice also that in </a:t>
            </a:r>
            <a:r>
              <a:rPr lang="en-US" sz="1200" b="0" i="0" kern="1200" dirty="0" err="1">
                <a:solidFill>
                  <a:schemeClr val="tx1"/>
                </a:solidFill>
                <a:effectLst/>
                <a:latin typeface="+mn-lt"/>
                <a:ea typeface="+mn-ea"/>
                <a:cs typeface="+mn-cs"/>
              </a:rPr>
              <a:t>statecharts</a:t>
            </a:r>
            <a:r>
              <a:rPr lang="en-US" sz="1200" b="0" i="0" kern="1200" dirty="0">
                <a:solidFill>
                  <a:schemeClr val="tx1"/>
                </a:solidFill>
                <a:effectLst/>
                <a:latin typeface="+mn-lt"/>
                <a:ea typeface="+mn-ea"/>
                <a:cs typeface="+mn-cs"/>
              </a:rPr>
              <a:t> the nodes represent states (while in activity diagrams they represented actions).</a:t>
            </a:r>
          </a:p>
          <a:p>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Interaction diagrams</a:t>
            </a:r>
            <a:r>
              <a:rPr lang="en-US" sz="1200" b="0" i="0" kern="1200" dirty="0">
                <a:solidFill>
                  <a:schemeClr val="tx1"/>
                </a:solidFill>
                <a:effectLst/>
                <a:latin typeface="+mn-lt"/>
                <a:ea typeface="+mn-ea"/>
                <a:cs typeface="+mn-cs"/>
              </a:rPr>
              <a:t>: A subset of behavior diagrams, emphasize the flow of control and data among the elements of the system. They comprise the following</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28</a:t>
            </a:fld>
            <a:endParaRPr lang="en-US" dirty="0"/>
          </a:p>
        </p:txBody>
      </p:sp>
    </p:spTree>
    <p:extLst>
      <p:ext uri="{BB962C8B-B14F-4D97-AF65-F5344CB8AC3E}">
        <p14:creationId xmlns:p14="http://schemas.microsoft.com/office/powerpoint/2010/main" val="41359408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While there are so many types of diagrams, and their notations and complexity can get very intricate, it is important to consider a few tips. </a:t>
            </a:r>
            <a:endParaRPr lang="hu-HU"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First, you should model selectively. Remember that you're modeling to analyze, communicate, test, and document. Modeling is just a means to an end and not the end in itself. </a:t>
            </a:r>
            <a:endParaRPr lang="hu-HU"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you should selectively identify which types of diagrams you really need to create, and you do not and should not draw all 13 diagrams as it is just an overkill. </a:t>
            </a:r>
            <a:endParaRPr lang="hu-HU" sz="1200" b="0" i="0" kern="1200" dirty="0">
              <a:solidFill>
                <a:schemeClr val="tx1"/>
              </a:solidFill>
              <a:effectLst/>
              <a:latin typeface="+mn-lt"/>
              <a:ea typeface="+mn-ea"/>
              <a:cs typeface="+mn-cs"/>
            </a:endParaRPr>
          </a:p>
          <a:p>
            <a:endParaRPr lang="hu-HU"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Second, model collaboratively. Models are thinking and communication tools. Create them and share them with your team to have a common understanding and agreement. </a:t>
            </a:r>
            <a:endParaRPr lang="hu-HU" sz="1200" b="0" i="0" kern="1200" dirty="0">
              <a:solidFill>
                <a:schemeClr val="tx1"/>
              </a:solidFill>
              <a:effectLst/>
              <a:latin typeface="+mn-lt"/>
              <a:ea typeface="+mn-ea"/>
              <a:cs typeface="+mn-cs"/>
            </a:endParaRPr>
          </a:p>
          <a:p>
            <a:endParaRPr lang="hu-HU" sz="1200" b="0" i="0" kern="1200" dirty="0">
              <a:solidFill>
                <a:schemeClr val="tx1"/>
              </a:solidFill>
              <a:effectLst/>
              <a:latin typeface="+mn-lt"/>
              <a:ea typeface="+mn-ea"/>
              <a:cs typeface="+mn-cs"/>
            </a:endParaRPr>
          </a:p>
          <a:p>
            <a:endParaRPr lang="hu-HU"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Third, model smartly. </a:t>
            </a:r>
            <a:endParaRPr lang="hu-HU"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Models are knowledge assets and with the entire team invest its time and expertise. </a:t>
            </a:r>
            <a:endParaRPr lang="hu-HU"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Keeping them handy and updated for future reference as your software design evolves is a great way to benefit from that investment. </a:t>
            </a:r>
            <a:endParaRPr lang="hu-HU"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Having said that, it is easy to lose ourselves in the minutia of various diagrams. </a:t>
            </a:r>
            <a:endParaRPr lang="hu-HU"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Do not spend too much time making them look perfect and pretty.</a:t>
            </a:r>
            <a:endParaRPr lang="hu-HU"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Start on a white board or a piece of paper and keep it rough and fluid. F</a:t>
            </a:r>
            <a:endParaRPr lang="hu-HU"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ocus</a:t>
            </a:r>
            <a:r>
              <a:rPr lang="en-US" sz="1200" b="0" i="0" kern="1200" dirty="0">
                <a:solidFill>
                  <a:schemeClr val="tx1"/>
                </a:solidFill>
                <a:effectLst/>
                <a:latin typeface="+mn-lt"/>
                <a:ea typeface="+mn-ea"/>
                <a:cs typeface="+mn-cs"/>
              </a:rPr>
              <a:t> on what you are modeling and not the model itself. </a:t>
            </a:r>
            <a:endParaRPr lang="hu-HU"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Once you have some basic semblance of the model, take a pick and go ahead with its implementation. </a:t>
            </a:r>
            <a:endParaRPr lang="hu-HU"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you will go through iterations of design and implementation, your design will begin to solidify and that rough sketch will begin to stabilize. </a:t>
            </a:r>
            <a:endParaRPr lang="hu-HU"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That then will be a good time to use a tool to capture the final design for future reference. But which tool? Well, that is what we will discuss next.</a:t>
            </a:r>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29</a:t>
            </a:fld>
            <a:endParaRPr lang="en-US" dirty="0"/>
          </a:p>
        </p:txBody>
      </p:sp>
    </p:spTree>
    <p:extLst>
      <p:ext uri="{BB962C8B-B14F-4D97-AF65-F5344CB8AC3E}">
        <p14:creationId xmlns:p14="http://schemas.microsoft.com/office/powerpoint/2010/main" val="2941457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30</a:t>
            </a:fld>
            <a:endParaRPr lang="en-US" dirty="0"/>
          </a:p>
        </p:txBody>
      </p:sp>
    </p:spTree>
    <p:extLst>
      <p:ext uri="{BB962C8B-B14F-4D97-AF65-F5344CB8AC3E}">
        <p14:creationId xmlns:p14="http://schemas.microsoft.com/office/powerpoint/2010/main" val="22234363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Use case diagrams are a precursor to use case specifications that capture the overall functionality of a system at a very high level using notations for actors, use cases, and relationships among them. They are often used as a summary of all use cases in a system, showing which use cases have been identified and documented elsewhere in the detailed use case specifications. </a:t>
            </a:r>
            <a:endParaRPr lang="hu-HU" sz="1200" b="0" i="0" kern="1200" dirty="0">
              <a:solidFill>
                <a:schemeClr val="tx1"/>
              </a:solidFill>
              <a:effectLst/>
              <a:latin typeface="+mn-lt"/>
              <a:ea typeface="+mn-ea"/>
              <a:cs typeface="+mn-cs"/>
            </a:endParaRPr>
          </a:p>
          <a:p>
            <a:endParaRPr lang="hu-HU"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 are four elements in a use case diagram. Use cases, the system for which the use cases have been identified, the actors, and associations among all these elements. </a:t>
            </a:r>
            <a:endParaRPr lang="hu-HU" sz="1200" b="0" i="0" kern="1200" dirty="0">
              <a:solidFill>
                <a:schemeClr val="tx1"/>
              </a:solidFill>
              <a:effectLst/>
              <a:latin typeface="+mn-lt"/>
              <a:ea typeface="+mn-ea"/>
              <a:cs typeface="+mn-cs"/>
            </a:endParaRPr>
          </a:p>
          <a:p>
            <a:endParaRPr lang="hu-HU"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 us first take the use case element. The notation for a use case is a bubble with a use case title. A use case title is a combination of a verb and a noun that captures what the user wants to do with the system. A use case may have associations with other actors, as well as use cases.</a:t>
            </a:r>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32</a:t>
            </a:fld>
            <a:endParaRPr lang="en-US" dirty="0"/>
          </a:p>
        </p:txBody>
      </p:sp>
    </p:spTree>
    <p:extLst>
      <p:ext uri="{BB962C8B-B14F-4D97-AF65-F5344CB8AC3E}">
        <p14:creationId xmlns:p14="http://schemas.microsoft.com/office/powerpoint/2010/main" val="2960898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a:t>A</a:t>
            </a:r>
            <a:r>
              <a:rPr lang="en-US" dirty="0" err="1"/>
              <a:t>ctivity</a:t>
            </a:r>
            <a:r>
              <a:rPr lang="en-US" dirty="0"/>
              <a:t> diagram is a behavioral diagram that captures the workflow or the process model of a system</a:t>
            </a:r>
            <a:endParaRPr lang="hu-HU" dirty="0"/>
          </a:p>
          <a:p>
            <a:r>
              <a:rPr lang="en-US" dirty="0"/>
              <a:t>If you have learned any kind of flowcharting before, you will find activity diagrams to be very intuitive and easy to draw and understand</a:t>
            </a:r>
            <a:endParaRPr lang="hu-HU" dirty="0"/>
          </a:p>
          <a:p>
            <a:r>
              <a:rPr lang="en-US" dirty="0"/>
              <a:t>To add to its simplicity, activity diagram is quite powerful in its ability to capture parallel tracks in a process, as well as multiple actors involved in a process.</a:t>
            </a:r>
          </a:p>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33</a:t>
            </a:fld>
            <a:endParaRPr lang="en-US" dirty="0"/>
          </a:p>
        </p:txBody>
      </p:sp>
    </p:spTree>
    <p:extLst>
      <p:ext uri="{BB962C8B-B14F-4D97-AF65-F5344CB8AC3E}">
        <p14:creationId xmlns:p14="http://schemas.microsoft.com/office/powerpoint/2010/main" val="26512715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34</a:t>
            </a:fld>
            <a:endParaRPr lang="en-US" dirty="0"/>
          </a:p>
        </p:txBody>
      </p:sp>
    </p:spTree>
    <p:extLst>
      <p:ext uri="{BB962C8B-B14F-4D97-AF65-F5344CB8AC3E}">
        <p14:creationId xmlns:p14="http://schemas.microsoft.com/office/powerpoint/2010/main" val="1957416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3</a:t>
            </a:fld>
            <a:endParaRPr lang="en-US" dirty="0"/>
          </a:p>
        </p:txBody>
      </p:sp>
    </p:spTree>
    <p:extLst>
      <p:ext uri="{BB962C8B-B14F-4D97-AF65-F5344CB8AC3E}">
        <p14:creationId xmlns:p14="http://schemas.microsoft.com/office/powerpoint/2010/main" val="38104477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35</a:t>
            </a:fld>
            <a:endParaRPr lang="en-US" dirty="0"/>
          </a:p>
        </p:txBody>
      </p:sp>
    </p:spTree>
    <p:extLst>
      <p:ext uri="{BB962C8B-B14F-4D97-AF65-F5344CB8AC3E}">
        <p14:creationId xmlns:p14="http://schemas.microsoft.com/office/powerpoint/2010/main" val="11415869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The key elements in class diagrams can be divided into three groups: classifiers, features, and relationships. Classifiers represent the types of entities in your system, features represent the structural and behavioral characteristics of these entities, and relationships depict how these entities are related to each other. Think of a classifier as a super type of things, such as abstract or concrete classes, interfaces, enumerations, generic classes, and so on. The technical definition is that classifier is an abstract </a:t>
            </a:r>
            <a:r>
              <a:rPr lang="en-US" sz="1200" b="0" i="0" kern="1200" dirty="0" err="1">
                <a:solidFill>
                  <a:schemeClr val="tx1"/>
                </a:solidFill>
                <a:effectLst/>
                <a:latin typeface="+mn-lt"/>
                <a:ea typeface="+mn-ea"/>
                <a:cs typeface="+mn-cs"/>
              </a:rPr>
              <a:t>metaclass</a:t>
            </a:r>
            <a:r>
              <a:rPr lang="en-US" sz="1200" b="0" i="0" kern="1200" dirty="0">
                <a:solidFill>
                  <a:schemeClr val="tx1"/>
                </a:solidFill>
                <a:effectLst/>
                <a:latin typeface="+mn-lt"/>
                <a:ea typeface="+mn-ea"/>
                <a:cs typeface="+mn-cs"/>
              </a:rPr>
              <a:t>. All classifiers are denoted as a box with three compartments, with a name in the top compartment. The bottom two compartments are for listing the features of the classifier. Features provide the structural and behavioral characteristics of classifiers. Structural features are nothing but the properties, or attributes, they are listed in the middle component of the classifier notation, and behavioral features are the operations, or methods, that go in the bottom compartment of the classifier box. Relationships bring all classifiers together to make the system work. For example, relationships show classes depending on each other, inheriting from each other, or implementing interfaces or abstract classes. Such relationships are grouped in three categories: associations, generalizations, and dependencies. Having seen the basic definitions of classifiers, features, and relationships, the question is, where do they come from? How do we identify them for a system? One very common source to identify these elements is the use case specification. Let us take a use case from an event scheduling system in which an Event-organizer in some organization wants to organize an event, and for that, she wants to book at venue. The system is supposed to offer the functionality of booking a venue for an event, which makes a use case as Book event-venue. In its basic scenario, the Event-organizer submits a request to book a venue. The request reaches a Venue-caretaker and a Parking-manager. The Venue-caretaker looks at various details of the request and approves if everything seem okay. Similarly, the Parking-manager also approves a request. After which, the Event-organizer confirms a venue booking. To derive a class diagram from this specification, the first step is to identify all nouns, as they represent potential candidates for classifiers. They are the entities that are going to be part of the system. So, here, I have identified seven of them. Note that I have users' roles, such as Event-organizer, and things that they work on, such as request or venue, in my list. Next, identify attributes of these classifiers. From this text, we can identify attributes for just three classifiers: request, event, and venue. When you carry out the same analysis for some other use cases, say, post an event or register for an event, then more attributes will emerge, which you can add to this list. Finally, identify the verbs, which indicate some kind of relationship among these classifiers. These relationships model the behavioral features of the classifiers. Having identified these key elements, now we can look at UML notations to create the first cut of a class diagram.</a:t>
            </a:r>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36</a:t>
            </a:fld>
            <a:endParaRPr lang="en-US" dirty="0"/>
          </a:p>
        </p:txBody>
      </p:sp>
    </p:spTree>
    <p:extLst>
      <p:ext uri="{BB962C8B-B14F-4D97-AF65-F5344CB8AC3E}">
        <p14:creationId xmlns:p14="http://schemas.microsoft.com/office/powerpoint/2010/main" val="21652159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Interaction diagrams model the dynamic behavior of a system, focusing on interaction among the entities within a system. </a:t>
            </a:r>
            <a:endParaRPr lang="hu-HU"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 are four kinds of interaction diagrams, and I will discuss sequence and communication diagrams in this lesson. </a:t>
            </a:r>
            <a:endParaRPr lang="hu-HU"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Sequence diagrams are not only one of the most widely-used interaction diagrams, but also one of the most popular UML diagrams as well. </a:t>
            </a:r>
            <a:endParaRPr lang="hu-HU"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They capture the dynamic view of the system in terms of the sequence of interaction among its entities. </a:t>
            </a:r>
            <a:endParaRPr lang="hu-HU"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They help capture the communication among classes, and through that, help us identify the behavior that we need to implement in the code. </a:t>
            </a:r>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37</a:t>
            </a:fld>
            <a:endParaRPr lang="en-US" dirty="0"/>
          </a:p>
        </p:txBody>
      </p:sp>
    </p:spTree>
    <p:extLst>
      <p:ext uri="{BB962C8B-B14F-4D97-AF65-F5344CB8AC3E}">
        <p14:creationId xmlns:p14="http://schemas.microsoft.com/office/powerpoint/2010/main" val="8997900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sz="1200" b="0" i="0" kern="1200" dirty="0">
                <a:solidFill>
                  <a:schemeClr val="tx1"/>
                </a:solidFill>
                <a:effectLst/>
                <a:latin typeface="+mn-lt"/>
                <a:ea typeface="+mn-ea"/>
                <a:cs typeface="+mn-cs"/>
              </a:rPr>
              <a:t>S</a:t>
            </a:r>
            <a:r>
              <a:rPr lang="en-US" sz="1200" b="0" i="0" kern="1200" dirty="0" err="1">
                <a:solidFill>
                  <a:schemeClr val="tx1"/>
                </a:solidFill>
                <a:effectLst/>
                <a:latin typeface="+mn-lt"/>
                <a:ea typeface="+mn-ea"/>
                <a:cs typeface="+mn-cs"/>
              </a:rPr>
              <a:t>ince</a:t>
            </a:r>
            <a:r>
              <a:rPr lang="en-US" sz="1200" b="0" i="0" kern="1200" dirty="0">
                <a:solidFill>
                  <a:schemeClr val="tx1"/>
                </a:solidFill>
                <a:effectLst/>
                <a:latin typeface="+mn-lt"/>
                <a:ea typeface="+mn-ea"/>
                <a:cs typeface="+mn-cs"/>
              </a:rPr>
              <a:t> interaction is a dynamic behavior, which occurs when the system is in execution mode, the participants are essentially live objects. So, the name is that of an object with an optional class name separated by a colon. The lifelines go from top to bottom, showing the flow of time when the object is alive. All messages going to a lifeline mean a message to the participant attached to that lifeline. Messages that ask the participant to do something are shown with a solid arrow, whereas a participant's response to a message is shown as a dotted arrow. The sequence diagram shown here models an interaction between two objects, </a:t>
            </a:r>
            <a:r>
              <a:rPr lang="en-US" sz="1200" b="0" i="0" kern="1200" dirty="0" err="1">
                <a:solidFill>
                  <a:schemeClr val="tx1"/>
                </a:solidFill>
                <a:effectLst/>
                <a:latin typeface="+mn-lt"/>
                <a:ea typeface="+mn-ea"/>
                <a:cs typeface="+mn-cs"/>
              </a:rPr>
              <a:t>objectA</a:t>
            </a:r>
            <a:r>
              <a:rPr lang="en-US" sz="1200" b="0" i="0" kern="1200" dirty="0">
                <a:solidFill>
                  <a:schemeClr val="tx1"/>
                </a:solidFill>
                <a:effectLst/>
                <a:latin typeface="+mn-lt"/>
                <a:ea typeface="+mn-ea"/>
                <a:cs typeface="+mn-cs"/>
              </a:rPr>
              <a:t> of type </a:t>
            </a:r>
            <a:r>
              <a:rPr lang="en-US" sz="1200" b="0" i="0" kern="1200" dirty="0" err="1">
                <a:solidFill>
                  <a:schemeClr val="tx1"/>
                </a:solidFill>
                <a:effectLst/>
                <a:latin typeface="+mn-lt"/>
                <a:ea typeface="+mn-ea"/>
                <a:cs typeface="+mn-cs"/>
              </a:rPr>
              <a:t>ClassA</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objectB</a:t>
            </a:r>
            <a:r>
              <a:rPr lang="en-US" sz="1200" b="0" i="0" kern="1200" dirty="0">
                <a:solidFill>
                  <a:schemeClr val="tx1"/>
                </a:solidFill>
                <a:effectLst/>
                <a:latin typeface="+mn-lt"/>
                <a:ea typeface="+mn-ea"/>
                <a:cs typeface="+mn-cs"/>
              </a:rPr>
              <a:t> of type </a:t>
            </a:r>
            <a:r>
              <a:rPr lang="en-US" sz="1200" b="0" i="0" kern="1200" dirty="0" err="1">
                <a:solidFill>
                  <a:schemeClr val="tx1"/>
                </a:solidFill>
                <a:effectLst/>
                <a:latin typeface="+mn-lt"/>
                <a:ea typeface="+mn-ea"/>
                <a:cs typeface="+mn-cs"/>
              </a:rPr>
              <a:t>ClassB</a:t>
            </a:r>
            <a:r>
              <a:rPr lang="en-US" sz="1200" b="0" i="0" kern="1200" dirty="0">
                <a:solidFill>
                  <a:schemeClr val="tx1"/>
                </a:solidFill>
                <a:effectLst/>
                <a:latin typeface="+mn-lt"/>
                <a:ea typeface="+mn-ea"/>
                <a:cs typeface="+mn-cs"/>
              </a:rPr>
              <a:t>. First, </a:t>
            </a:r>
            <a:r>
              <a:rPr lang="en-US" sz="1200" b="0" i="0" kern="1200" dirty="0" err="1">
                <a:solidFill>
                  <a:schemeClr val="tx1"/>
                </a:solidFill>
                <a:effectLst/>
                <a:latin typeface="+mn-lt"/>
                <a:ea typeface="+mn-ea"/>
                <a:cs typeface="+mn-cs"/>
              </a:rPr>
              <a:t>objectA</a:t>
            </a:r>
            <a:r>
              <a:rPr lang="en-US" sz="1200" b="0" i="0" kern="1200" dirty="0">
                <a:solidFill>
                  <a:schemeClr val="tx1"/>
                </a:solidFill>
                <a:effectLst/>
                <a:latin typeface="+mn-lt"/>
                <a:ea typeface="+mn-ea"/>
                <a:cs typeface="+mn-cs"/>
              </a:rPr>
              <a:t> receives a message from somewhere to start. This kind of message coming from an unknown entity is also called as a found message, in the sense of lost and found. There are other kinds of messages in a system not in the scope of our discussion here that are sometimes lost because no object responds to them. Well, this one is found by </a:t>
            </a:r>
            <a:r>
              <a:rPr lang="en-US" sz="1200" b="0" i="0" kern="1200" dirty="0" err="1">
                <a:solidFill>
                  <a:schemeClr val="tx1"/>
                </a:solidFill>
                <a:effectLst/>
                <a:latin typeface="+mn-lt"/>
                <a:ea typeface="+mn-ea"/>
                <a:cs typeface="+mn-cs"/>
              </a:rPr>
              <a:t>objectA</a:t>
            </a:r>
            <a:r>
              <a:rPr lang="en-US" sz="1200" b="0" i="0" kern="1200" dirty="0">
                <a:solidFill>
                  <a:schemeClr val="tx1"/>
                </a:solidFill>
                <a:effectLst/>
                <a:latin typeface="+mn-lt"/>
                <a:ea typeface="+mn-ea"/>
                <a:cs typeface="+mn-cs"/>
              </a:rPr>
              <a:t>, which triggers this interaction. Then </a:t>
            </a:r>
            <a:r>
              <a:rPr lang="en-US" sz="1200" b="0" i="0" kern="1200" dirty="0" err="1">
                <a:solidFill>
                  <a:schemeClr val="tx1"/>
                </a:solidFill>
                <a:effectLst/>
                <a:latin typeface="+mn-lt"/>
                <a:ea typeface="+mn-ea"/>
                <a:cs typeface="+mn-cs"/>
              </a:rPr>
              <a:t>objectA</a:t>
            </a:r>
            <a:r>
              <a:rPr lang="en-US" sz="1200" b="0" i="0" kern="1200" dirty="0">
                <a:solidFill>
                  <a:schemeClr val="tx1"/>
                </a:solidFill>
                <a:effectLst/>
                <a:latin typeface="+mn-lt"/>
                <a:ea typeface="+mn-ea"/>
                <a:cs typeface="+mn-cs"/>
              </a:rPr>
              <a:t> sends a message to </a:t>
            </a:r>
            <a:r>
              <a:rPr lang="en-US" sz="1200" b="0" i="0" kern="1200" dirty="0" err="1">
                <a:solidFill>
                  <a:schemeClr val="tx1"/>
                </a:solidFill>
                <a:effectLst/>
                <a:latin typeface="+mn-lt"/>
                <a:ea typeface="+mn-ea"/>
                <a:cs typeface="+mn-cs"/>
              </a:rPr>
              <a:t>objectB</a:t>
            </a:r>
            <a:r>
              <a:rPr lang="en-US" sz="1200" b="0" i="0" kern="1200" dirty="0">
                <a:solidFill>
                  <a:schemeClr val="tx1"/>
                </a:solidFill>
                <a:effectLst/>
                <a:latin typeface="+mn-lt"/>
                <a:ea typeface="+mn-ea"/>
                <a:cs typeface="+mn-cs"/>
              </a:rPr>
              <a:t> to do something, and then </a:t>
            </a:r>
            <a:r>
              <a:rPr lang="en-US" sz="1200" b="0" i="0" kern="1200" dirty="0" err="1">
                <a:solidFill>
                  <a:schemeClr val="tx1"/>
                </a:solidFill>
                <a:effectLst/>
                <a:latin typeface="+mn-lt"/>
                <a:ea typeface="+mn-ea"/>
                <a:cs typeface="+mn-cs"/>
              </a:rPr>
              <a:t>objectB</a:t>
            </a:r>
            <a:r>
              <a:rPr lang="en-US" sz="1200" b="0" i="0" kern="1200" dirty="0">
                <a:solidFill>
                  <a:schemeClr val="tx1"/>
                </a:solidFill>
                <a:effectLst/>
                <a:latin typeface="+mn-lt"/>
                <a:ea typeface="+mn-ea"/>
                <a:cs typeface="+mn-cs"/>
              </a:rPr>
              <a:t> responds with a value of type int. An activation bar, also called as execution specification, is an optional notation indicating that the </a:t>
            </a:r>
            <a:r>
              <a:rPr lang="en-US" sz="1200" b="0" i="0" kern="1200" dirty="0" err="1">
                <a:solidFill>
                  <a:schemeClr val="tx1"/>
                </a:solidFill>
                <a:effectLst/>
                <a:latin typeface="+mn-lt"/>
                <a:ea typeface="+mn-ea"/>
                <a:cs typeface="+mn-cs"/>
              </a:rPr>
              <a:t>objectB</a:t>
            </a:r>
            <a:r>
              <a:rPr lang="en-US" sz="1200" b="0" i="0" kern="1200" dirty="0">
                <a:solidFill>
                  <a:schemeClr val="tx1"/>
                </a:solidFill>
                <a:effectLst/>
                <a:latin typeface="+mn-lt"/>
                <a:ea typeface="+mn-ea"/>
                <a:cs typeface="+mn-cs"/>
              </a:rPr>
              <a:t> is alive in memory, waiting for the interaction to be completed. It can be interpreted as the object's method being on stack for the duration of the activation bar. Making sequence diagrams requires knowing who the participants are and what kind of interaction they're having. How do we get that? Well, this is where the iterative approach becomes very useful.</a:t>
            </a:r>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38</a:t>
            </a:fld>
            <a:endParaRPr lang="en-US" dirty="0"/>
          </a:p>
        </p:txBody>
      </p:sp>
    </p:spTree>
    <p:extLst>
      <p:ext uri="{BB962C8B-B14F-4D97-AF65-F5344CB8AC3E}">
        <p14:creationId xmlns:p14="http://schemas.microsoft.com/office/powerpoint/2010/main" val="7553181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Pattern-based design: A set of very well-known design patterns, defined by the so-called Gang of Four, is available</a:t>
            </a:r>
          </a:p>
          <a:p>
            <a:r>
              <a:rPr lang="en-US" dirty="0"/>
              <a:t>Using several integrated and orthogonal models together: UML comprises a suite of diagrams that share some symbols and allow cross-referencing between modeling artifacts.</a:t>
            </a:r>
          </a:p>
          <a:p>
            <a:r>
              <a:rPr lang="en-US" dirty="0"/>
              <a:t>•   Modeling at different levels of detail: UML allows eliding details in diagrams when needed, so as to allow designers to choose the right quantity of information to include in diagrams depending on the purpose of the modeling and also on the stage in the development process.</a:t>
            </a:r>
          </a:p>
          <a:p>
            <a:r>
              <a:rPr lang="en-US" dirty="0"/>
              <a:t>•   Extensibility: UML provides a good set of extensibility features which allow to design customized modeling languages if needed.</a:t>
            </a:r>
          </a:p>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39</a:t>
            </a:fld>
            <a:endParaRPr lang="en-US" dirty="0"/>
          </a:p>
        </p:txBody>
      </p:sp>
    </p:spTree>
    <p:extLst>
      <p:ext uri="{BB962C8B-B14F-4D97-AF65-F5344CB8AC3E}">
        <p14:creationId xmlns:p14="http://schemas.microsoft.com/office/powerpoint/2010/main" val="4807761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40</a:t>
            </a:fld>
            <a:endParaRPr lang="en-US" dirty="0"/>
          </a:p>
        </p:txBody>
      </p:sp>
    </p:spTree>
    <p:extLst>
      <p:ext uri="{BB962C8B-B14F-4D97-AF65-F5344CB8AC3E}">
        <p14:creationId xmlns:p14="http://schemas.microsoft.com/office/powerpoint/2010/main" val="35025461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Integrated modeling platform</a:t>
            </a:r>
          </a:p>
          <a:p>
            <a:r>
              <a:rPr lang="en-US" sz="1200" b="0" i="0" kern="1200" dirty="0">
                <a:solidFill>
                  <a:schemeClr val="tx1"/>
                </a:solidFill>
                <a:effectLst/>
                <a:latin typeface="+mn-lt"/>
                <a:ea typeface="+mn-ea"/>
                <a:cs typeface="+mn-cs"/>
              </a:rPr>
              <a:t>Full life cycle modeling for:</a:t>
            </a:r>
          </a:p>
          <a:p>
            <a:r>
              <a:rPr lang="en-US" sz="1200" b="0" i="0" kern="1200" dirty="0">
                <a:solidFill>
                  <a:schemeClr val="tx1"/>
                </a:solidFill>
                <a:effectLst/>
                <a:latin typeface="+mn-lt"/>
                <a:ea typeface="+mn-ea"/>
                <a:cs typeface="+mn-cs"/>
              </a:rPr>
              <a:t>Business and IT systems</a:t>
            </a:r>
          </a:p>
          <a:p>
            <a:r>
              <a:rPr lang="en-US" sz="1200" b="0" i="0" kern="1200" dirty="0">
                <a:solidFill>
                  <a:schemeClr val="tx1"/>
                </a:solidFill>
                <a:effectLst/>
                <a:latin typeface="+mn-lt"/>
                <a:ea typeface="+mn-ea"/>
                <a:cs typeface="+mn-cs"/>
              </a:rPr>
              <a:t>Software and Systems Engineering</a:t>
            </a:r>
          </a:p>
          <a:p>
            <a:r>
              <a:rPr lang="en-US" sz="1200" b="0" i="0" kern="1200" dirty="0">
                <a:solidFill>
                  <a:schemeClr val="tx1"/>
                </a:solidFill>
                <a:effectLst/>
                <a:latin typeface="+mn-lt"/>
                <a:ea typeface="+mn-ea"/>
                <a:cs typeface="+mn-cs"/>
              </a:rPr>
              <a:t>Real-time and embedded development</a:t>
            </a:r>
          </a:p>
          <a:p>
            <a:r>
              <a:rPr lang="en-US" sz="1200" b="0" i="0" kern="1200" dirty="0">
                <a:solidFill>
                  <a:schemeClr val="tx1"/>
                </a:solidFill>
                <a:effectLst/>
                <a:latin typeface="+mn-lt"/>
                <a:ea typeface="+mn-ea"/>
                <a:cs typeface="+mn-cs"/>
              </a:rPr>
              <a:t>With built-in requirements management capabilities, Enterprise Architect helps you trace high-level specifications to analysis, design, implementation, test and maintenance models using UML, SysML, BPMN and other open standards.</a:t>
            </a:r>
          </a:p>
          <a:p>
            <a:endParaRPr lang="hu-HU" sz="1200" b="0" i="0" kern="1200" dirty="0">
              <a:solidFill>
                <a:schemeClr val="tx1"/>
              </a:solidFill>
              <a:effectLst/>
              <a:latin typeface="+mn-lt"/>
              <a:ea typeface="+mn-ea"/>
              <a:cs typeface="+mn-cs"/>
            </a:endParaRPr>
          </a:p>
          <a:p>
            <a:endParaRPr lang="hu-HU"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built-in source code editor lets you quickly navigate from model directly to source code in the same environment. </a:t>
            </a:r>
            <a:endParaRPr lang="hu-HU"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Code generation templates let you customize generated source code according to your company specifications.</a:t>
            </a:r>
          </a:p>
          <a:p>
            <a:r>
              <a:rPr lang="en-US" sz="1200" b="0" i="0" kern="1200" dirty="0">
                <a:solidFill>
                  <a:schemeClr val="tx1"/>
                </a:solidFill>
                <a:effectLst/>
                <a:latin typeface="+mn-lt"/>
                <a:ea typeface="+mn-ea"/>
                <a:cs typeface="+mn-cs"/>
              </a:rPr>
              <a:t>Enterprise Architect supports generation and reverse engineering of source code for many popular languages, including:</a:t>
            </a:r>
            <a:endParaRPr lang="hu-HU" sz="1200" b="0" i="0" kern="1200" dirty="0">
              <a:solidFill>
                <a:schemeClr val="tx1"/>
              </a:solidFill>
              <a:effectLst/>
              <a:latin typeface="+mn-lt"/>
              <a:ea typeface="+mn-ea"/>
              <a:cs typeface="+mn-cs"/>
            </a:endParaRPr>
          </a:p>
          <a:p>
            <a:endParaRPr lang="hu-HU"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Simulation</a:t>
            </a:r>
          </a:p>
          <a:p>
            <a:r>
              <a:rPr lang="en-US" sz="1200" b="0" i="0" kern="1200" dirty="0">
                <a:solidFill>
                  <a:schemeClr val="tx1"/>
                </a:solidFill>
                <a:effectLst/>
                <a:latin typeface="+mn-lt"/>
                <a:ea typeface="+mn-ea"/>
                <a:cs typeface="+mn-cs"/>
              </a:rPr>
              <a:t>Bring your models to life</a:t>
            </a:r>
          </a:p>
          <a:p>
            <a:r>
              <a:rPr lang="en-US" sz="1200" b="0" i="0" kern="1200" dirty="0">
                <a:solidFill>
                  <a:schemeClr val="tx1"/>
                </a:solidFill>
                <a:effectLst/>
                <a:latin typeface="+mn-lt"/>
                <a:ea typeface="+mn-ea"/>
                <a:cs typeface="+mn-cs"/>
              </a:rPr>
              <a:t>Bring your models to life using dynamic model simulation. Verify the correctness of your behavioral models and gain a better understanding of how a business system works. Use triggers such as pressing a button, flicking a switch or receiving a message to control the execution of your simulations. Enterprise Architect can also control the flow of your simulation using Guards and Effects written in JavaScript.</a:t>
            </a:r>
          </a:p>
          <a:p>
            <a:endParaRPr lang="hu-HU" sz="1200" b="0" i="0" kern="1200" dirty="0">
              <a:solidFill>
                <a:schemeClr val="tx1"/>
              </a:solidFill>
              <a:effectLst/>
              <a:latin typeface="+mn-lt"/>
              <a:ea typeface="+mn-ea"/>
              <a:cs typeface="+mn-cs"/>
            </a:endParaRPr>
          </a:p>
          <a:p>
            <a:endParaRPr lang="hu-HU"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Enterprise Architect provides complete traceability from requirements, analysis and design models, </a:t>
            </a:r>
            <a:endParaRPr lang="hu-HU"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through to implementation and deployment. Effective verification, validation and immediate impact analysis </a:t>
            </a:r>
            <a:endParaRPr lang="hu-HU"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are possible across the entire life cycle, using such capabilities as Enterprise Architect's Relationship Matrix and Hierarchy View.</a:t>
            </a:r>
          </a:p>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42</a:t>
            </a:fld>
            <a:endParaRPr lang="en-US" dirty="0"/>
          </a:p>
        </p:txBody>
      </p:sp>
    </p:spTree>
    <p:extLst>
      <p:ext uri="{BB962C8B-B14F-4D97-AF65-F5344CB8AC3E}">
        <p14:creationId xmlns:p14="http://schemas.microsoft.com/office/powerpoint/2010/main" val="22450719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 Enterprise Architect repository is stored in a relational database; this can be a file based database such as MS Access or Firebird, or a database management system (DBMS) such as Oracle or MS SQL Server, on a network or in a Cloud Based Repository. </a:t>
            </a:r>
            <a:endParaRPr lang="hu-HU"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is common to start with a File Based Repository and, when the project gets some momentum and there are a number of modelers accessing the repository, to transfer it to a DBMS. </a:t>
            </a:r>
            <a:endParaRPr lang="hu-HU"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Whichever type of repository is implemented, the user interface remains the same and users can seamlessly move from one type of repository to another and continue to contribute as a team member on this powerful modeling platform.</a:t>
            </a:r>
            <a:endParaRPr lang="hu-HU" sz="1200" b="0" i="0" kern="1200" dirty="0">
              <a:solidFill>
                <a:schemeClr val="tx1"/>
              </a:solidFill>
              <a:effectLst/>
              <a:latin typeface="+mn-lt"/>
              <a:ea typeface="+mn-ea"/>
              <a:cs typeface="+mn-cs"/>
            </a:endParaRPr>
          </a:p>
          <a:p>
            <a:endParaRPr lang="hu-HU"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Model is a related group of content that expresses some focused aspect of a system or enterprise that is related by the modeling tools and paradigm used.</a:t>
            </a:r>
            <a:endParaRPr lang="hu-HU"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For example, you might build a '</a:t>
            </a:r>
            <a:r>
              <a:rPr lang="en-US" sz="1200" b="0" i="0" kern="1200" dirty="0" err="1">
                <a:solidFill>
                  <a:schemeClr val="tx1"/>
                </a:solidFill>
                <a:effectLst/>
                <a:latin typeface="+mn-lt"/>
                <a:ea typeface="+mn-ea"/>
                <a:cs typeface="+mn-cs"/>
              </a:rPr>
              <a:t>Usecase</a:t>
            </a:r>
            <a:r>
              <a:rPr lang="en-US" sz="1200" b="0" i="0" kern="1200" dirty="0">
                <a:solidFill>
                  <a:schemeClr val="tx1"/>
                </a:solidFill>
                <a:effectLst/>
                <a:latin typeface="+mn-lt"/>
                <a:ea typeface="+mn-ea"/>
                <a:cs typeface="+mn-cs"/>
              </a:rPr>
              <a:t> Model' that describes behavior and scenarios using UML Use Cases. Process models, architectural models, behavioral models, structural models, Class models and so on are all Models within the current Project.</a:t>
            </a:r>
            <a:endParaRPr lang="hu-HU"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Project is a group of models that has a single unifying purpose. For example, a Project to design the navigation systems for a new aircraft or automobile would be considered a single Project. </a:t>
            </a:r>
            <a:endParaRPr lang="hu-HU"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Within this Project there would be multiple models. Projects typically define levels of security, necessary types of views and models, necessary procedures and other management tasks to deliver the product. Project management capabilities in Enterprise Architect are quite rich and allow for resource management, security, change management, testing and other typical project management tasks.</a:t>
            </a:r>
          </a:p>
          <a:p>
            <a:endParaRPr lang="hu-HU"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Repository is a single File, DBMS database or Cloud Server address that contains one or more Projects. Typically, file based repositories such as MS JET and Firebird models contain a single Project with multiple models that can be shared by a small workgroup or only accessed by a single modeler. DBMS and Cloud based Repositories will often contain more than one Project, especially where the Projects are in some way inter-related or co-dependent.</a:t>
            </a:r>
          </a:p>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43</a:t>
            </a:fld>
            <a:endParaRPr lang="en-US" dirty="0"/>
          </a:p>
        </p:txBody>
      </p:sp>
    </p:spTree>
    <p:extLst>
      <p:ext uri="{BB962C8B-B14F-4D97-AF65-F5344CB8AC3E}">
        <p14:creationId xmlns:p14="http://schemas.microsoft.com/office/powerpoint/2010/main" val="39976142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As you perform work on your model, you open various windows, diagrams and views, and you will probably need to return to these same views in a later work session. At the end of your work session, you can capture your current work environment as a working set, which you use to return to that exact environment later, either when you choose to or by having the system automatically recreate it when you next log on to Enterprise Architect. You can also create a working set as an empty definition to which you add specific windows, diagrams and views, from either the 'Working Sets' tab or from a Working Set Artifact element.</a:t>
            </a:r>
          </a:p>
          <a:p>
            <a:r>
              <a:rPr lang="en-US" sz="1200" b="0" i="0" kern="1200" dirty="0">
                <a:solidFill>
                  <a:schemeClr val="tx1"/>
                </a:solidFill>
                <a:effectLst/>
                <a:latin typeface="+mn-lt"/>
                <a:ea typeface="+mn-ea"/>
                <a:cs typeface="+mn-cs"/>
              </a:rPr>
              <a:t>You can use the working set to pick up your work from where you left off, or as a set of 'home pages' to start from each day. You can also open multiple working sets, which combines the views from each set. This can be useful to check the progression between different stages in a piece of work.</a:t>
            </a:r>
          </a:p>
          <a:p>
            <a:r>
              <a:rPr lang="en-US" sz="1200" b="0" i="0" kern="1200" dirty="0">
                <a:solidFill>
                  <a:schemeClr val="tx1"/>
                </a:solidFill>
                <a:effectLst/>
                <a:latin typeface="+mn-lt"/>
                <a:ea typeface="+mn-ea"/>
                <a:cs typeface="+mn-cs"/>
              </a:rPr>
              <a:t>A working set is initially a personal list, not visible to or active for any other user. You can convert it into a global set to share with other users of your model; for example, if a working set shows a cross-section of an aspect of the model you want to demonstrate or have reviewed.</a:t>
            </a:r>
          </a:p>
          <a:p>
            <a:r>
              <a:rPr lang="en-US" sz="1200" b="1" i="0" kern="1200" dirty="0">
                <a:solidFill>
                  <a:schemeClr val="tx1"/>
                </a:solidFill>
                <a:effectLst/>
                <a:latin typeface="+mn-lt"/>
                <a:ea typeface="+mn-ea"/>
                <a:cs typeface="+mn-cs"/>
              </a:rPr>
              <a:t>Access</a:t>
            </a:r>
          </a:p>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44</a:t>
            </a:fld>
            <a:endParaRPr lang="en-US" dirty="0"/>
          </a:p>
        </p:txBody>
      </p:sp>
    </p:spTree>
    <p:extLst>
      <p:ext uri="{BB962C8B-B14F-4D97-AF65-F5344CB8AC3E}">
        <p14:creationId xmlns:p14="http://schemas.microsoft.com/office/powerpoint/2010/main" val="5731191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45</a:t>
            </a:fld>
            <a:endParaRPr lang="en-US" dirty="0"/>
          </a:p>
        </p:txBody>
      </p:sp>
    </p:spTree>
    <p:extLst>
      <p:ext uri="{BB962C8B-B14F-4D97-AF65-F5344CB8AC3E}">
        <p14:creationId xmlns:p14="http://schemas.microsoft.com/office/powerpoint/2010/main" val="2341141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4</a:t>
            </a:fld>
            <a:endParaRPr lang="en-US" dirty="0"/>
          </a:p>
        </p:txBody>
      </p:sp>
    </p:spTree>
    <p:extLst>
      <p:ext uri="{BB962C8B-B14F-4D97-AF65-F5344CB8AC3E}">
        <p14:creationId xmlns:p14="http://schemas.microsoft.com/office/powerpoint/2010/main" val="21542755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Replication enables data interchange between .EAP based repositories and is suitable for where many different users work independently in parallel development.</a:t>
            </a:r>
          </a:p>
          <a:p>
            <a:r>
              <a:rPr lang="en-US" sz="1200" b="0" i="0" kern="1200" dirty="0">
                <a:solidFill>
                  <a:schemeClr val="tx1"/>
                </a:solidFill>
                <a:effectLst/>
                <a:latin typeface="+mn-lt"/>
                <a:ea typeface="+mn-ea"/>
                <a:cs typeface="+mn-cs"/>
              </a:rPr>
              <a:t>Modelers merge their changes into a Design Master only as required; it is recommended that a backup is carried out prior to replication.</a:t>
            </a:r>
          </a:p>
          <a:p>
            <a:r>
              <a:rPr lang="en-US" sz="1200" b="0" i="0" kern="1200" dirty="0">
                <a:solidFill>
                  <a:schemeClr val="tx1"/>
                </a:solidFill>
                <a:effectLst/>
                <a:latin typeface="+mn-lt"/>
                <a:ea typeface="+mn-ea"/>
                <a:cs typeface="+mn-cs"/>
              </a:rPr>
              <a:t>Replication cannot be performed on repositories stored on a DBMS server.</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Convert the base project to a design master.</a:t>
            </a:r>
          </a:p>
          <a:p>
            <a:r>
              <a:rPr lang="en-US" sz="1200" b="0" i="0" kern="1200" dirty="0">
                <a:solidFill>
                  <a:schemeClr val="tx1"/>
                </a:solidFill>
                <a:effectLst/>
                <a:latin typeface="+mn-lt"/>
                <a:ea typeface="+mn-ea"/>
                <a:cs typeface="+mn-cs"/>
              </a:rPr>
              <a:t>Create replicas from the design master.</a:t>
            </a:r>
          </a:p>
          <a:p>
            <a:r>
              <a:rPr lang="en-US" sz="1200" b="0" i="0" kern="1200" dirty="0">
                <a:solidFill>
                  <a:schemeClr val="tx1"/>
                </a:solidFill>
                <a:effectLst/>
                <a:latin typeface="+mn-lt"/>
                <a:ea typeface="+mn-ea"/>
                <a:cs typeface="+mn-cs"/>
              </a:rPr>
              <a:t>Take the replica away and work on it as required, then bring it back for synchronization with the design master.</a:t>
            </a:r>
          </a:p>
          <a:p>
            <a:r>
              <a:rPr lang="en-US" sz="1200" b="0" i="0" kern="1200" dirty="0">
                <a:solidFill>
                  <a:schemeClr val="tx1"/>
                </a:solidFill>
                <a:effectLst/>
                <a:latin typeface="+mn-lt"/>
                <a:ea typeface="+mn-ea"/>
                <a:cs typeface="+mn-cs"/>
              </a:rPr>
              <a:t>Synchronize the replicas, during which all changes to both the master and the replica are propagated in both directions, so they both finally contain the same information.</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Configure &gt; Model &gt; Integrity Check &gt; Manage .EAPX/.EAP File &gt; Make Design Master</a:t>
            </a:r>
            <a:endParaRPr lang="en-US" dirty="0">
              <a:effectLst/>
            </a:endParaRPr>
          </a:p>
          <a:p>
            <a:endParaRPr lang="en-US" sz="1200" b="0" i="0" kern="1200" dirty="0">
              <a:solidFill>
                <a:schemeClr val="tx1"/>
              </a:solidFill>
              <a:effectLst/>
              <a:latin typeface="+mn-lt"/>
              <a:ea typeface="+mn-ea"/>
              <a:cs typeface="+mn-cs"/>
            </a:endParaRPr>
          </a:p>
          <a:p>
            <a:endParaRPr lang="en-US" dirty="0"/>
          </a:p>
          <a:p>
            <a:endParaRPr lang="en-US" dirty="0"/>
          </a:p>
          <a:p>
            <a:r>
              <a:rPr lang="en-US" sz="1200" b="0" i="0" kern="1200" dirty="0">
                <a:solidFill>
                  <a:schemeClr val="tx1"/>
                </a:solidFill>
                <a:effectLst/>
                <a:latin typeface="+mn-lt"/>
                <a:ea typeface="+mn-ea"/>
                <a:cs typeface="+mn-cs"/>
              </a:rPr>
              <a:t>XMI Import/Export can be used to export and share discrete Packages between developers; XMI enables the export of Packages into XML files that can then be imported into any model.</a:t>
            </a:r>
          </a:p>
          <a:p>
            <a:r>
              <a:rPr lang="en-US" sz="1200" b="0" i="0" kern="1200" dirty="0">
                <a:solidFill>
                  <a:schemeClr val="tx1"/>
                </a:solidFill>
                <a:effectLst/>
                <a:latin typeface="+mn-lt"/>
                <a:ea typeface="+mn-ea"/>
                <a:cs typeface="+mn-cs"/>
              </a:rPr>
              <a:t>Package control can be used to set up Packages for Version Control and to enable batch export of Packages using XMI; Version Control enables a repository to be maintained by a third-party source code control application that is used to control access and record revisions.</a:t>
            </a:r>
          </a:p>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46</a:t>
            </a:fld>
            <a:endParaRPr lang="en-US" dirty="0"/>
          </a:p>
        </p:txBody>
      </p:sp>
    </p:spTree>
    <p:extLst>
      <p:ext uri="{BB962C8B-B14F-4D97-AF65-F5344CB8AC3E}">
        <p14:creationId xmlns:p14="http://schemas.microsoft.com/office/powerpoint/2010/main" val="15229012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47</a:t>
            </a:fld>
            <a:endParaRPr lang="en-US" dirty="0"/>
          </a:p>
        </p:txBody>
      </p:sp>
    </p:spTree>
    <p:extLst>
      <p:ext uri="{BB962C8B-B14F-4D97-AF65-F5344CB8AC3E}">
        <p14:creationId xmlns:p14="http://schemas.microsoft.com/office/powerpoint/2010/main" val="79220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required, select the 'Automatically apply Exclusive Edit Locks to diagrams' checkbox.</a:t>
            </a:r>
          </a:p>
          <a:p>
            <a:r>
              <a:rPr lang="en-US" sz="1200" b="0" i="0" kern="1200" dirty="0">
                <a:solidFill>
                  <a:schemeClr val="tx1"/>
                </a:solidFill>
                <a:effectLst/>
                <a:latin typeface="+mn-lt"/>
                <a:ea typeface="+mn-ea"/>
                <a:cs typeface="+mn-cs"/>
              </a:rPr>
              <a:t>In standard (User/Group Locking) mode, this option blocks multiple users from simultaneously attempting to modify the same diagram (see </a:t>
            </a:r>
            <a:r>
              <a:rPr lang="en-US" sz="1200" b="0" i="1" kern="1200" dirty="0">
                <a:solidFill>
                  <a:schemeClr val="tx1"/>
                </a:solidFill>
                <a:effectLst/>
                <a:latin typeface="+mn-lt"/>
                <a:ea typeface="+mn-ea"/>
                <a:cs typeface="+mn-cs"/>
              </a:rPr>
              <a:t>Notes</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This option is ignored in 'Require User Lock to Edit' security mode.</a:t>
            </a:r>
          </a:p>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49</a:t>
            </a:fld>
            <a:endParaRPr lang="en-US" dirty="0"/>
          </a:p>
        </p:txBody>
      </p:sp>
    </p:spTree>
    <p:extLst>
      <p:ext uri="{BB962C8B-B14F-4D97-AF65-F5344CB8AC3E}">
        <p14:creationId xmlns:p14="http://schemas.microsoft.com/office/powerpoint/2010/main" val="41420312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User/Group Locking mode - All elements and diagrams are considered unlocked and anyone can edit any part of the model; however, when you edit a diagram, Package or element, you lock the element or set of elements at either the user level or group level and no other user can edit the object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This mode is good for cooperative work groups where there is a solid understanding of who is working on which part of the model, and locking is used mainly to prevent further changes or to limit who has write access to a part of the model</a:t>
            </a:r>
          </a:p>
          <a:p>
            <a:r>
              <a:rPr lang="en-US" sz="1200" b="0" i="0" kern="1200" dirty="0">
                <a:solidFill>
                  <a:schemeClr val="tx1"/>
                </a:solidFill>
                <a:effectLst/>
                <a:latin typeface="+mn-lt"/>
                <a:ea typeface="+mn-ea"/>
                <a:cs typeface="+mn-cs"/>
              </a:rPr>
              <a:t>Require User Lock to Edit mode - More rigorous: the model is read-only, and everything is locked so that nobody can edit anything unless they explicitly check out the object with a user lock; a single 'check out' function operates on a diagram to check out the diagram and all contained elements in one go.</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There are also functions on the context (right-click) menus of Packages, diagrams and elements in the </a:t>
            </a:r>
            <a:r>
              <a:rPr lang="en-US" sz="1200" b="1" i="0" kern="1200" dirty="0">
                <a:solidFill>
                  <a:schemeClr val="tx1"/>
                </a:solidFill>
                <a:effectLst/>
                <a:latin typeface="+mn-lt"/>
                <a:ea typeface="+mn-ea"/>
                <a:cs typeface="+mn-cs"/>
              </a:rPr>
              <a:t>Project Browser</a:t>
            </a:r>
            <a:r>
              <a:rPr lang="en-US" sz="1200" b="0" i="0" kern="1200" dirty="0">
                <a:solidFill>
                  <a:schemeClr val="tx1"/>
                </a:solidFill>
                <a:effectLst/>
                <a:latin typeface="+mn-lt"/>
                <a:ea typeface="+mn-ea"/>
                <a:cs typeface="+mn-cs"/>
              </a:rPr>
              <a:t> to apply a user lock when this mode is in use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You would use this mode when there is a strict requirement to ensure only </a:t>
            </a:r>
            <a:r>
              <a:rPr lang="en-US" sz="1200" b="1" i="0" kern="1200" dirty="0">
                <a:solidFill>
                  <a:schemeClr val="tx1"/>
                </a:solidFill>
                <a:effectLst/>
                <a:latin typeface="+mn-lt"/>
                <a:ea typeface="+mn-ea"/>
                <a:cs typeface="+mn-cs"/>
              </a:rPr>
              <a:t>one person can edit a resource at one time; </a:t>
            </a:r>
            <a:r>
              <a:rPr lang="en-US" sz="1200" b="0" i="0" kern="1200" dirty="0">
                <a:solidFill>
                  <a:schemeClr val="tx1"/>
                </a:solidFill>
                <a:effectLst/>
                <a:latin typeface="+mn-lt"/>
                <a:ea typeface="+mn-ea"/>
                <a:cs typeface="+mn-cs"/>
              </a:rPr>
              <a:t>this is suitable for much larger projects where there might be less communication between users</a:t>
            </a:r>
            <a:endParaRPr lang="hu-HU" sz="1200" b="0" i="0" kern="1200" dirty="0">
              <a:solidFill>
                <a:schemeClr val="tx1"/>
              </a:solidFill>
              <a:effectLst/>
              <a:latin typeface="+mn-lt"/>
              <a:ea typeface="+mn-ea"/>
              <a:cs typeface="+mn-cs"/>
            </a:endParaRPr>
          </a:p>
          <a:p>
            <a:endParaRPr lang="hu-HU" sz="1200" b="0" i="0" kern="1200" dirty="0">
              <a:solidFill>
                <a:schemeClr val="tx1"/>
              </a:solidFill>
              <a:effectLst/>
              <a:latin typeface="+mn-lt"/>
              <a:ea typeface="+mn-ea"/>
              <a:cs typeface="+mn-cs"/>
            </a:endParaRPr>
          </a:p>
          <a:p>
            <a:endParaRPr lang="hu-HU"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Only the Admin Security Administrator, with Admin permissions, is able to set the security policy applied</a:t>
            </a:r>
          </a:p>
          <a:p>
            <a:r>
              <a:rPr lang="en-US" sz="1200" b="0" i="0" kern="1200" dirty="0">
                <a:solidFill>
                  <a:schemeClr val="tx1"/>
                </a:solidFill>
                <a:effectLst/>
                <a:latin typeface="+mn-lt"/>
                <a:ea typeface="+mn-ea"/>
                <a:cs typeface="+mn-cs"/>
              </a:rPr>
              <a:t>When you add new elements in 'User/Group Locking' mode (elements editable by default), no user lock is created automatically for the newly created element</a:t>
            </a:r>
          </a:p>
          <a:p>
            <a:r>
              <a:rPr lang="en-US" sz="1200" b="0" i="0" kern="1200" dirty="0">
                <a:solidFill>
                  <a:schemeClr val="tx1"/>
                </a:solidFill>
                <a:effectLst/>
                <a:latin typeface="+mn-lt"/>
                <a:ea typeface="+mn-ea"/>
                <a:cs typeface="+mn-cs"/>
              </a:rPr>
              <a:t>When you add new elements in 'Require User Lock to Edit' mode (elements locked by default), a user lock is created on the new element to enable instant editing</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50</a:t>
            </a:fld>
            <a:endParaRPr lang="en-US" dirty="0"/>
          </a:p>
        </p:txBody>
      </p:sp>
    </p:spTree>
    <p:extLst>
      <p:ext uri="{BB962C8B-B14F-4D97-AF65-F5344CB8AC3E}">
        <p14:creationId xmlns:p14="http://schemas.microsoft.com/office/powerpoint/2010/main" val="24195041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51</a:t>
            </a:fld>
            <a:endParaRPr lang="en-US" dirty="0"/>
          </a:p>
        </p:txBody>
      </p:sp>
    </p:spTree>
    <p:extLst>
      <p:ext uri="{BB962C8B-B14F-4D97-AF65-F5344CB8AC3E}">
        <p14:creationId xmlns:p14="http://schemas.microsoft.com/office/powerpoint/2010/main" val="5466804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Once you have set a lock, only you or the Security Administrator can release it again; no other user can release your locks.</a:t>
            </a:r>
            <a:endParaRPr lang="hu-HU" sz="1200" b="0" i="0" kern="1200" dirty="0">
              <a:solidFill>
                <a:schemeClr val="tx1"/>
              </a:solidFill>
              <a:effectLst/>
              <a:latin typeface="+mn-lt"/>
              <a:ea typeface="+mn-ea"/>
              <a:cs typeface="+mn-cs"/>
            </a:endParaRPr>
          </a:p>
          <a:p>
            <a:r>
              <a:rPr lang="hu-HU" sz="1200" b="0" i="0" kern="1200" dirty="0">
                <a:solidFill>
                  <a:schemeClr val="tx1"/>
                </a:solidFill>
                <a:effectLst/>
                <a:latin typeface="+mn-lt"/>
                <a:ea typeface="+mn-ea"/>
                <a:cs typeface="+mn-cs"/>
              </a:rPr>
              <a:t>CTRL SHIFT L</a:t>
            </a:r>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52</a:t>
            </a:fld>
            <a:endParaRPr lang="en-US" dirty="0"/>
          </a:p>
        </p:txBody>
      </p:sp>
    </p:spTree>
    <p:extLst>
      <p:ext uri="{BB962C8B-B14F-4D97-AF65-F5344CB8AC3E}">
        <p14:creationId xmlns:p14="http://schemas.microsoft.com/office/powerpoint/2010/main" val="19058952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team support includes features ranging from Baselines, Version Control and a Reusable Asset Service that protect the valuable modeling assets in a team environment, to collaborative tools such as a Discussion Forum, Team Library and Gantt Charts to facilitate people working together. The role-based security system has been designed to encourage collaboration, allowing team members to work together without the fear of interfering with each other’s work</a:t>
            </a:r>
            <a:endParaRPr lang="hu-HU" sz="1200" b="0" i="0" kern="1200" dirty="0">
              <a:solidFill>
                <a:schemeClr val="tx1"/>
              </a:solidFill>
              <a:effectLst/>
              <a:latin typeface="+mn-lt"/>
              <a:ea typeface="+mn-ea"/>
              <a:cs typeface="+mn-cs"/>
            </a:endParaRPr>
          </a:p>
          <a:p>
            <a:endParaRPr lang="hu-HU"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the project team members require a forum in which to discuss the development and progress of the project, they can make use of the facilities of the Enterprise Architect Team Library.</a:t>
            </a:r>
            <a:r>
              <a:rPr lang="hu-HU" sz="1200" b="0"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Ctrl+Alt+U</a:t>
            </a:r>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54</a:t>
            </a:fld>
            <a:endParaRPr lang="en-US" dirty="0"/>
          </a:p>
        </p:txBody>
      </p:sp>
    </p:spTree>
    <p:extLst>
      <p:ext uri="{BB962C8B-B14F-4D97-AF65-F5344CB8AC3E}">
        <p14:creationId xmlns:p14="http://schemas.microsoft.com/office/powerpoint/2010/main" val="22431513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55</a:t>
            </a:fld>
            <a:endParaRPr lang="en-US" dirty="0"/>
          </a:p>
        </p:txBody>
      </p:sp>
    </p:spTree>
    <p:extLst>
      <p:ext uri="{BB962C8B-B14F-4D97-AF65-F5344CB8AC3E}">
        <p14:creationId xmlns:p14="http://schemas.microsoft.com/office/powerpoint/2010/main" val="41593512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 MDG Technology is a vehicle for providing access to the resources of either a commercially-available technology or a technology that you have created yourself. Such resources include a wide range of facilities and tools, such as UML Profiles, code modules, scripts, Patterns, images, </a:t>
            </a:r>
            <a:r>
              <a:rPr lang="en-US" sz="1200" b="1" i="0" kern="1200" dirty="0">
                <a:solidFill>
                  <a:schemeClr val="tx1"/>
                </a:solidFill>
                <a:effectLst/>
                <a:latin typeface="+mn-lt"/>
                <a:ea typeface="+mn-ea"/>
                <a:cs typeface="+mn-cs"/>
              </a:rPr>
              <a:t>Tagged Value Types</a:t>
            </a:r>
            <a:r>
              <a:rPr lang="en-US" sz="1200" b="0" i="0" kern="1200" dirty="0">
                <a:solidFill>
                  <a:schemeClr val="tx1"/>
                </a:solidFill>
                <a:effectLst/>
                <a:latin typeface="+mn-lt"/>
                <a:ea typeface="+mn-ea"/>
                <a:cs typeface="+mn-cs"/>
              </a:rPr>
              <a:t>, report templates, Linked Document templates and Toolbox pages.</a:t>
            </a:r>
            <a:endParaRPr lang="hu-HU" sz="1200" b="0" i="0" kern="1200" dirty="0">
              <a:solidFill>
                <a:schemeClr val="tx1"/>
              </a:solidFill>
              <a:effectLst/>
              <a:latin typeface="+mn-lt"/>
              <a:ea typeface="+mn-ea"/>
              <a:cs typeface="+mn-cs"/>
            </a:endParaRPr>
          </a:p>
          <a:p>
            <a:endParaRPr lang="hu-HU"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Using Enterprise Architect, you can develop models based on the standard UML specifications, and you can extend the core UML structures using UML-supported mechanisms such as </a:t>
            </a:r>
            <a:r>
              <a:rPr lang="en-US" sz="1200" b="1" i="0" kern="1200" dirty="0">
                <a:solidFill>
                  <a:schemeClr val="tx1"/>
                </a:solidFill>
                <a:effectLst/>
                <a:latin typeface="+mn-lt"/>
                <a:ea typeface="+mn-ea"/>
                <a:cs typeface="+mn-cs"/>
              </a:rPr>
              <a:t>Tagged Values</a:t>
            </a:r>
            <a:r>
              <a:rPr lang="en-US" sz="1200" b="0" i="0" kern="1200" dirty="0">
                <a:solidFill>
                  <a:schemeClr val="tx1"/>
                </a:solidFill>
                <a:effectLst/>
                <a:latin typeface="+mn-lt"/>
                <a:ea typeface="+mn-ea"/>
                <a:cs typeface="+mn-cs"/>
              </a:rPr>
              <a:t>, Stereotypes, Profiles and Design Patterns. </a:t>
            </a:r>
            <a:r>
              <a:rPr lang="en-US" sz="1200" b="0" i="0" kern="1200">
                <a:solidFill>
                  <a:schemeClr val="tx1"/>
                </a:solidFill>
                <a:effectLst/>
                <a:latin typeface="+mn-lt"/>
                <a:ea typeface="+mn-ea"/>
                <a:cs typeface="+mn-cs"/>
              </a:rPr>
              <a:t>These facilities are within the Enterprise Architect core technologies, and you can activate and use further Model Driven Generation (MDG) Technologies that are either integrated with the system or available from external locations.</a:t>
            </a:r>
            <a:endParaRPr lang="en-US"/>
          </a:p>
        </p:txBody>
      </p:sp>
      <p:sp>
        <p:nvSpPr>
          <p:cNvPr id="4" name="Slide Number Placeholder 3"/>
          <p:cNvSpPr>
            <a:spLocks noGrp="1"/>
          </p:cNvSpPr>
          <p:nvPr>
            <p:ph type="sldNum" sz="quarter" idx="5"/>
          </p:nvPr>
        </p:nvSpPr>
        <p:spPr/>
        <p:txBody>
          <a:bodyPr/>
          <a:lstStyle/>
          <a:p>
            <a:fld id="{F7025FD9-6782-4777-BD37-B8EEBEF1E497}" type="slidenum">
              <a:rPr lang="en-US" smtClean="0"/>
              <a:t>56</a:t>
            </a:fld>
            <a:endParaRPr lang="en-US" dirty="0"/>
          </a:p>
        </p:txBody>
      </p:sp>
    </p:spTree>
    <p:extLst>
      <p:ext uri="{BB962C8B-B14F-4D97-AF65-F5344CB8AC3E}">
        <p14:creationId xmlns:p14="http://schemas.microsoft.com/office/powerpoint/2010/main" val="16642550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58</a:t>
            </a:fld>
            <a:endParaRPr lang="en-US" dirty="0"/>
          </a:p>
        </p:txBody>
      </p:sp>
    </p:spTree>
    <p:extLst>
      <p:ext uri="{BB962C8B-B14F-4D97-AF65-F5344CB8AC3E}">
        <p14:creationId xmlns:p14="http://schemas.microsoft.com/office/powerpoint/2010/main" val="2822790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Among the various cognitive processes that are applied, abstraction is one of the most prominent ones. In simple words, </a:t>
            </a:r>
            <a:endParaRPr lang="hu-HU"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abstraction consists of the capability of finding the commonality in many different observations and thus generating a mental representation of the reality which is at the same time able to:</a:t>
            </a:r>
            <a:endParaRPr lang="hu-HU" sz="1200" b="0" i="0" kern="1200" dirty="0">
              <a:solidFill>
                <a:schemeClr val="tx1"/>
              </a:solidFill>
              <a:effectLst/>
              <a:latin typeface="+mn-lt"/>
              <a:ea typeface="+mn-ea"/>
              <a:cs typeface="+mn-cs"/>
            </a:endParaRPr>
          </a:p>
          <a:p>
            <a:endParaRPr lang="hu-HU"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generalize specific features of real objects (generalization);</a:t>
            </a:r>
          </a:p>
          <a:p>
            <a:r>
              <a:rPr lang="en-US" sz="1200" b="0" i="0" kern="1200" dirty="0">
                <a:solidFill>
                  <a:schemeClr val="tx1"/>
                </a:solidFill>
                <a:effectLst/>
                <a:latin typeface="+mn-lt"/>
                <a:ea typeface="+mn-ea"/>
                <a:cs typeface="+mn-cs"/>
              </a:rPr>
              <a:t>•   classify the objects into coherent clusters (classification); and</a:t>
            </a:r>
          </a:p>
          <a:p>
            <a:r>
              <a:rPr lang="en-US" sz="1200" b="0" i="0" kern="1200" dirty="0">
                <a:solidFill>
                  <a:schemeClr val="tx1"/>
                </a:solidFill>
                <a:effectLst/>
                <a:latin typeface="+mn-lt"/>
                <a:ea typeface="+mn-ea"/>
                <a:cs typeface="+mn-cs"/>
              </a:rPr>
              <a:t>•   aggregate objects into more complex ones (aggregation).</a:t>
            </a:r>
            <a:endParaRPr lang="hu-HU" sz="1200" b="0" i="0" kern="1200" dirty="0">
              <a:solidFill>
                <a:schemeClr val="tx1"/>
              </a:solidFill>
              <a:effectLst/>
              <a:latin typeface="+mn-lt"/>
              <a:ea typeface="+mn-ea"/>
              <a:cs typeface="+mn-cs"/>
            </a:endParaRPr>
          </a:p>
          <a:p>
            <a:endParaRPr lang="hu-HU" sz="1200" b="0" i="0" kern="1200" dirty="0">
              <a:solidFill>
                <a:schemeClr val="tx1"/>
              </a:solidFill>
              <a:effectLst/>
              <a:latin typeface="+mn-lt"/>
              <a:ea typeface="+mn-ea"/>
              <a:cs typeface="+mn-cs"/>
            </a:endParaRPr>
          </a:p>
          <a:p>
            <a:endParaRPr lang="hu-HU"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Abstraction is also widely applied in science and technology, where it is often referred to as </a:t>
            </a:r>
            <a:r>
              <a:rPr lang="en-US" sz="1200" b="0" i="1" kern="1200" dirty="0">
                <a:solidFill>
                  <a:schemeClr val="tx1"/>
                </a:solidFill>
                <a:effectLst/>
                <a:latin typeface="+mn-lt"/>
                <a:ea typeface="+mn-ea"/>
                <a:cs typeface="+mn-cs"/>
              </a:rPr>
              <a:t>modeling</a:t>
            </a:r>
            <a:r>
              <a:rPr lang="en-US" sz="1200" b="0" i="0" kern="1200" dirty="0">
                <a:solidFill>
                  <a:schemeClr val="tx1"/>
                </a:solidFill>
                <a:effectLst/>
                <a:latin typeface="+mn-lt"/>
                <a:ea typeface="+mn-ea"/>
                <a:cs typeface="+mn-cs"/>
              </a:rPr>
              <a:t>. </a:t>
            </a:r>
            <a:endParaRPr lang="hu-HU"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can informally define a model as a simplified or partial representation of reality, defined in order to accomplish a task or to reach an agreement on a topic.</a:t>
            </a:r>
            <a:endParaRPr lang="hu-HU"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Therefore, by definition, a model will never describe reality in its entirety.</a:t>
            </a:r>
          </a:p>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5</a:t>
            </a:fld>
            <a:endParaRPr lang="en-US" dirty="0"/>
          </a:p>
        </p:txBody>
      </p:sp>
    </p:spTree>
    <p:extLst>
      <p:ext uri="{BB962C8B-B14F-4D97-AF65-F5344CB8AC3E}">
        <p14:creationId xmlns:p14="http://schemas.microsoft.com/office/powerpoint/2010/main" val="3059335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6</a:t>
            </a:fld>
            <a:endParaRPr lang="en-US" dirty="0"/>
          </a:p>
        </p:txBody>
      </p:sp>
    </p:spTree>
    <p:extLst>
      <p:ext uri="{BB962C8B-B14F-4D97-AF65-F5344CB8AC3E}">
        <p14:creationId xmlns:p14="http://schemas.microsoft.com/office/powerpoint/2010/main" val="2088080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need for relying on models for software development is based on four main facts.</a:t>
            </a:r>
          </a:p>
          <a:p>
            <a:r>
              <a:rPr lang="en-US" sz="1200" b="0" i="0" kern="1200" dirty="0">
                <a:solidFill>
                  <a:schemeClr val="tx1"/>
                </a:solidFill>
                <a:effectLst/>
                <a:latin typeface="+mn-lt"/>
                <a:ea typeface="+mn-ea"/>
                <a:cs typeface="+mn-cs"/>
              </a:rPr>
              <a:t>1.   Software artifacts are becoming more and more complex and therefore they need to be discussed at different abstraction levels depending on the profile of the involved stakeholders, phase of the development process, and objectives of the work.</a:t>
            </a:r>
          </a:p>
          <a:p>
            <a:r>
              <a:rPr lang="en-US" sz="1200" b="0" i="0" kern="1200" dirty="0">
                <a:solidFill>
                  <a:schemeClr val="tx1"/>
                </a:solidFill>
                <a:effectLst/>
                <a:latin typeface="+mn-lt"/>
                <a:ea typeface="+mn-ea"/>
                <a:cs typeface="+mn-cs"/>
              </a:rPr>
              <a:t>2.   Software is more and more pervasive in people’s life, and the expectation is that the need for new pieces of software or the evolution of existing ones will be continuously increasing.</a:t>
            </a:r>
          </a:p>
          <a:p>
            <a:r>
              <a:rPr lang="en-US" sz="1200" b="0" i="0" kern="1200" dirty="0">
                <a:solidFill>
                  <a:schemeClr val="tx1"/>
                </a:solidFill>
                <a:effectLst/>
                <a:latin typeface="+mn-lt"/>
                <a:ea typeface="+mn-ea"/>
                <a:cs typeface="+mn-cs"/>
              </a:rPr>
              <a:t>3.   The job market experiences a continuous shortage of software development skills with respect to job requests.</a:t>
            </a:r>
          </a:p>
          <a:p>
            <a:r>
              <a:rPr lang="en-US" sz="1200" b="0" i="0" kern="1200" dirty="0">
                <a:solidFill>
                  <a:schemeClr val="tx1"/>
                </a:solidFill>
                <a:effectLst/>
                <a:latin typeface="+mn-lt"/>
                <a:ea typeface="+mn-ea"/>
                <a:cs typeface="+mn-cs"/>
              </a:rPr>
              <a:t>4.   Software development is not a self-standing activity: it often imposes interactions with non-developers (e.g., customers, managers, business stakeholders, etc.) which need some mediation in the description of the technical aspects of development.</a:t>
            </a:r>
          </a:p>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7</a:t>
            </a:fld>
            <a:endParaRPr lang="en-US" dirty="0"/>
          </a:p>
        </p:txBody>
      </p:sp>
    </p:spTree>
    <p:extLst>
      <p:ext uri="{BB962C8B-B14F-4D97-AF65-F5344CB8AC3E}">
        <p14:creationId xmlns:p14="http://schemas.microsoft.com/office/powerpoint/2010/main" val="533171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Models are recognized to implement at least two roles by applying abstraction</a:t>
            </a:r>
            <a:endParaRPr lang="hu-HU"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hu-HU" dirty="0"/>
          </a:p>
          <a:p>
            <a:r>
              <a:rPr lang="en-US" i="1" dirty="0"/>
              <a:t>reduction</a:t>
            </a:r>
            <a:r>
              <a:rPr lang="en-US" dirty="0"/>
              <a:t> feature: the models only reflect a (relevant) selection of the original’s properties, so as to focus on the aspects of interest</a:t>
            </a:r>
            <a:endParaRPr lang="hu-HU" dirty="0"/>
          </a:p>
          <a:p>
            <a:endParaRPr lang="hu-HU" i="1" dirty="0"/>
          </a:p>
          <a:p>
            <a:r>
              <a:rPr lang="en-US" i="1" dirty="0"/>
              <a:t>mapping</a:t>
            </a:r>
            <a:r>
              <a:rPr lang="en-US" dirty="0"/>
              <a:t> feature: the models are based on an original individual, which is taken as a prototype of a category of individual and is abstracted and generalized to a model</a:t>
            </a:r>
            <a:endParaRPr lang="hu-HU" dirty="0"/>
          </a:p>
          <a:p>
            <a:endParaRPr lang="hu-HU" dirty="0"/>
          </a:p>
          <a:p>
            <a:r>
              <a:rPr lang="en-US" i="1" dirty="0"/>
              <a:t>descriptive purposes</a:t>
            </a:r>
            <a:r>
              <a:rPr lang="en-US" dirty="0"/>
              <a:t> (i.e., for describing the reality of a system or a context)</a:t>
            </a:r>
            <a:endParaRPr lang="hu-HU" dirty="0"/>
          </a:p>
          <a:p>
            <a:endParaRPr lang="hu-HU" i="1" dirty="0"/>
          </a:p>
          <a:p>
            <a:r>
              <a:rPr lang="en-US" i="1" dirty="0"/>
              <a:t>prescriptive purposes</a:t>
            </a:r>
            <a:r>
              <a:rPr lang="en-US" dirty="0"/>
              <a:t> (i.e., for determining the scope and details at which to study a problem), or for defining how a system shall be implemented.</a:t>
            </a:r>
            <a:endParaRPr lang="hu-HU"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hu-HU" dirty="0"/>
          </a:p>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8</a:t>
            </a:fld>
            <a:endParaRPr lang="en-US" dirty="0"/>
          </a:p>
        </p:txBody>
      </p:sp>
    </p:spTree>
    <p:extLst>
      <p:ext uri="{BB962C8B-B14F-4D97-AF65-F5344CB8AC3E}">
        <p14:creationId xmlns:p14="http://schemas.microsoft.com/office/powerpoint/2010/main" val="1000570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9</a:t>
            </a:fld>
            <a:endParaRPr lang="en-US" dirty="0"/>
          </a:p>
        </p:txBody>
      </p:sp>
    </p:spTree>
    <p:extLst>
      <p:ext uri="{BB962C8B-B14F-4D97-AF65-F5344CB8AC3E}">
        <p14:creationId xmlns:p14="http://schemas.microsoft.com/office/powerpoint/2010/main" val="3290727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66535-8258-4C3C-9F8F-8461A4A9D3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66502D2-34BF-4593-B738-9E6339C02B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FA4177-36DE-4A32-B3BA-8F7EB289657F}"/>
              </a:ext>
            </a:extLst>
          </p:cNvPr>
          <p:cNvSpPr>
            <a:spLocks noGrp="1"/>
          </p:cNvSpPr>
          <p:nvPr>
            <p:ph type="dt" sz="half" idx="10"/>
          </p:nvPr>
        </p:nvSpPr>
        <p:spPr/>
        <p:txBody>
          <a:bodyPr/>
          <a:lstStyle/>
          <a:p>
            <a:fld id="{5586B75A-687E-405C-8A0B-8D00578BA2C3}" type="datetimeFigureOut">
              <a:rPr lang="en-US" smtClean="0"/>
              <a:pPr/>
              <a:t>11/7/2019</a:t>
            </a:fld>
            <a:endParaRPr lang="en-US" dirty="0"/>
          </a:p>
        </p:txBody>
      </p:sp>
      <p:sp>
        <p:nvSpPr>
          <p:cNvPr id="5" name="Footer Placeholder 4">
            <a:extLst>
              <a:ext uri="{FF2B5EF4-FFF2-40B4-BE49-F238E27FC236}">
                <a16:creationId xmlns:a16="http://schemas.microsoft.com/office/drawing/2014/main" id="{4CD378F5-D044-44DF-A23D-244B18556E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D7EE16A-28FF-4A3C-9792-AB64D255A35D}"/>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93847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60AE1-6CBC-4E5D-8E57-CD1B139164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A81D6BF-170E-4BFB-9725-8A5EF09423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14E327-64C1-45CC-9B36-CC2A417AE4A7}"/>
              </a:ext>
            </a:extLst>
          </p:cNvPr>
          <p:cNvSpPr>
            <a:spLocks noGrp="1"/>
          </p:cNvSpPr>
          <p:nvPr>
            <p:ph type="dt" sz="half" idx="10"/>
          </p:nvPr>
        </p:nvSpPr>
        <p:spPr/>
        <p:txBody>
          <a:bodyPr/>
          <a:lstStyle/>
          <a:p>
            <a:fld id="{5586B75A-687E-405C-8A0B-8D00578BA2C3}" type="datetimeFigureOut">
              <a:rPr lang="en-US" smtClean="0"/>
              <a:pPr/>
              <a:t>11/7/2019</a:t>
            </a:fld>
            <a:endParaRPr lang="en-US" dirty="0"/>
          </a:p>
        </p:txBody>
      </p:sp>
      <p:sp>
        <p:nvSpPr>
          <p:cNvPr id="5" name="Footer Placeholder 4">
            <a:extLst>
              <a:ext uri="{FF2B5EF4-FFF2-40B4-BE49-F238E27FC236}">
                <a16:creationId xmlns:a16="http://schemas.microsoft.com/office/drawing/2014/main" id="{958D5876-E048-47F0-A3E5-EAD1E6851C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9591DCE-DBEE-41A9-ADE0-A2B88BEE6F58}"/>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78428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F9DC34-C225-4F7B-9779-510F65678DE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78F76EF-5876-4E8B-B64B-A2ACDF3C09A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038773-B64B-4188-86C0-C6414529C382}"/>
              </a:ext>
            </a:extLst>
          </p:cNvPr>
          <p:cNvSpPr>
            <a:spLocks noGrp="1"/>
          </p:cNvSpPr>
          <p:nvPr>
            <p:ph type="dt" sz="half" idx="10"/>
          </p:nvPr>
        </p:nvSpPr>
        <p:spPr/>
        <p:txBody>
          <a:bodyPr/>
          <a:lstStyle/>
          <a:p>
            <a:fld id="{5586B75A-687E-405C-8A0B-8D00578BA2C3}" type="datetimeFigureOut">
              <a:rPr lang="en-US" smtClean="0"/>
              <a:pPr/>
              <a:t>11/7/2019</a:t>
            </a:fld>
            <a:endParaRPr lang="en-US" dirty="0"/>
          </a:p>
        </p:txBody>
      </p:sp>
      <p:sp>
        <p:nvSpPr>
          <p:cNvPr id="5" name="Footer Placeholder 4">
            <a:extLst>
              <a:ext uri="{FF2B5EF4-FFF2-40B4-BE49-F238E27FC236}">
                <a16:creationId xmlns:a16="http://schemas.microsoft.com/office/drawing/2014/main" id="{1F97B6AF-AA95-4936-969B-288FDF38ADA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1D4A7C-F4BF-4A2E-9B37-0A87041F8ADC}"/>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168600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906981" y="1852122"/>
            <a:ext cx="2458230" cy="2008678"/>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11/7/2019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
        <p:nvSpPr>
          <p:cNvPr id="11" name="Content Placeholder 2">
            <a:extLst>
              <a:ext uri="{FF2B5EF4-FFF2-40B4-BE49-F238E27FC236}">
                <a16:creationId xmlns:a16="http://schemas.microsoft.com/office/drawing/2014/main" id="{87B0DF2F-DAFD-4616-9E25-0C28D75BF306}"/>
              </a:ext>
            </a:extLst>
          </p:cNvPr>
          <p:cNvSpPr>
            <a:spLocks noGrp="1"/>
          </p:cNvSpPr>
          <p:nvPr>
            <p:ph idx="13"/>
          </p:nvPr>
        </p:nvSpPr>
        <p:spPr>
          <a:xfrm>
            <a:off x="6491805" y="1852122"/>
            <a:ext cx="2458230" cy="2008678"/>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a:extLst>
              <a:ext uri="{FF2B5EF4-FFF2-40B4-BE49-F238E27FC236}">
                <a16:creationId xmlns:a16="http://schemas.microsoft.com/office/drawing/2014/main" id="{336DA0F9-D851-437C-A45B-EC125A3D3DB3}"/>
              </a:ext>
            </a:extLst>
          </p:cNvPr>
          <p:cNvSpPr>
            <a:spLocks noGrp="1"/>
          </p:cNvSpPr>
          <p:nvPr>
            <p:ph idx="14"/>
          </p:nvPr>
        </p:nvSpPr>
        <p:spPr>
          <a:xfrm>
            <a:off x="9076629" y="1852122"/>
            <a:ext cx="2458230" cy="2008678"/>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0FF0BA98-3AB4-4D88-B1C2-6279BCACFAD9}"/>
              </a:ext>
            </a:extLst>
          </p:cNvPr>
          <p:cNvSpPr>
            <a:spLocks noGrp="1"/>
          </p:cNvSpPr>
          <p:nvPr>
            <p:ph type="body" sz="quarter" idx="15"/>
          </p:nvPr>
        </p:nvSpPr>
        <p:spPr>
          <a:xfrm>
            <a:off x="3887792" y="3971924"/>
            <a:ext cx="2477419" cy="803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5">
            <a:extLst>
              <a:ext uri="{FF2B5EF4-FFF2-40B4-BE49-F238E27FC236}">
                <a16:creationId xmlns:a16="http://schemas.microsoft.com/office/drawing/2014/main" id="{D9DEF72B-B924-4A0D-8C83-3B370632C0D3}"/>
              </a:ext>
            </a:extLst>
          </p:cNvPr>
          <p:cNvSpPr>
            <a:spLocks noGrp="1"/>
          </p:cNvSpPr>
          <p:nvPr>
            <p:ph type="body" sz="quarter" idx="16"/>
          </p:nvPr>
        </p:nvSpPr>
        <p:spPr>
          <a:xfrm>
            <a:off x="6472616" y="3971925"/>
            <a:ext cx="2477419" cy="803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5">
            <a:extLst>
              <a:ext uri="{FF2B5EF4-FFF2-40B4-BE49-F238E27FC236}">
                <a16:creationId xmlns:a16="http://schemas.microsoft.com/office/drawing/2014/main" id="{E9D30C54-E9E8-4300-8DA4-352DB3A71A4F}"/>
              </a:ext>
            </a:extLst>
          </p:cNvPr>
          <p:cNvSpPr>
            <a:spLocks noGrp="1"/>
          </p:cNvSpPr>
          <p:nvPr>
            <p:ph type="body" sz="quarter" idx="17"/>
          </p:nvPr>
        </p:nvSpPr>
        <p:spPr>
          <a:xfrm>
            <a:off x="9070240" y="3971924"/>
            <a:ext cx="2458230" cy="803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080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4E923-C8AD-4C2A-902D-3F9D9D729E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80EF5A-7DBE-4A16-BD51-DDDD28E6EB4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311A87-5FEA-462E-8D2C-7576931B15EA}"/>
              </a:ext>
            </a:extLst>
          </p:cNvPr>
          <p:cNvSpPr>
            <a:spLocks noGrp="1"/>
          </p:cNvSpPr>
          <p:nvPr>
            <p:ph type="dt" sz="half" idx="10"/>
          </p:nvPr>
        </p:nvSpPr>
        <p:spPr/>
        <p:txBody>
          <a:bodyPr/>
          <a:lstStyle/>
          <a:p>
            <a:fld id="{5586B75A-687E-405C-8A0B-8D00578BA2C3}" type="datetimeFigureOut">
              <a:rPr lang="en-US" smtClean="0"/>
              <a:pPr/>
              <a:t>11/7/2019</a:t>
            </a:fld>
            <a:endParaRPr lang="en-US" dirty="0"/>
          </a:p>
        </p:txBody>
      </p:sp>
      <p:sp>
        <p:nvSpPr>
          <p:cNvPr id="5" name="Footer Placeholder 4">
            <a:extLst>
              <a:ext uri="{FF2B5EF4-FFF2-40B4-BE49-F238E27FC236}">
                <a16:creationId xmlns:a16="http://schemas.microsoft.com/office/drawing/2014/main" id="{A4466762-FA08-444A-AA42-B53EBE54B52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58C70D9-1532-4A51-ACC9-E6147B6F5202}"/>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32261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CC319-A3FD-4B31-A5E0-DA1CB141BB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C74EA2C-59C9-49AC-BDC0-DFF711B704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DD7F7B-7F61-4674-B8D4-F13F4CE18D64}"/>
              </a:ext>
            </a:extLst>
          </p:cNvPr>
          <p:cNvSpPr>
            <a:spLocks noGrp="1"/>
          </p:cNvSpPr>
          <p:nvPr>
            <p:ph type="dt" sz="half" idx="10"/>
          </p:nvPr>
        </p:nvSpPr>
        <p:spPr/>
        <p:txBody>
          <a:bodyPr/>
          <a:lstStyle/>
          <a:p>
            <a:fld id="{5586B75A-687E-405C-8A0B-8D00578BA2C3}" type="datetimeFigureOut">
              <a:rPr lang="en-US" smtClean="0"/>
              <a:pPr/>
              <a:t>11/7/2019</a:t>
            </a:fld>
            <a:endParaRPr lang="en-US" dirty="0"/>
          </a:p>
        </p:txBody>
      </p:sp>
      <p:sp>
        <p:nvSpPr>
          <p:cNvPr id="5" name="Footer Placeholder 4">
            <a:extLst>
              <a:ext uri="{FF2B5EF4-FFF2-40B4-BE49-F238E27FC236}">
                <a16:creationId xmlns:a16="http://schemas.microsoft.com/office/drawing/2014/main" id="{40087DA4-6F15-4A82-815F-6065E5AEB7E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CB7A6FA-AD90-4AE1-B5D1-B9C65CB60586}"/>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32582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29123-E285-4937-A14B-D22E803C3B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8C03EF-929E-4D13-8636-28FC18167E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09D4B4F-0581-4C38-A3D5-9F2BC90F35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1E464A-D53C-4E6B-89B1-168AB03619B0}"/>
              </a:ext>
            </a:extLst>
          </p:cNvPr>
          <p:cNvSpPr>
            <a:spLocks noGrp="1"/>
          </p:cNvSpPr>
          <p:nvPr>
            <p:ph type="dt" sz="half" idx="10"/>
          </p:nvPr>
        </p:nvSpPr>
        <p:spPr/>
        <p:txBody>
          <a:bodyPr/>
          <a:lstStyle/>
          <a:p>
            <a:fld id="{5586B75A-687E-405C-8A0B-8D00578BA2C3}" type="datetimeFigureOut">
              <a:rPr lang="en-US" smtClean="0"/>
              <a:pPr/>
              <a:t>11/7/2019</a:t>
            </a:fld>
            <a:endParaRPr lang="en-US" dirty="0"/>
          </a:p>
        </p:txBody>
      </p:sp>
      <p:sp>
        <p:nvSpPr>
          <p:cNvPr id="6" name="Footer Placeholder 5">
            <a:extLst>
              <a:ext uri="{FF2B5EF4-FFF2-40B4-BE49-F238E27FC236}">
                <a16:creationId xmlns:a16="http://schemas.microsoft.com/office/drawing/2014/main" id="{EF414471-0FD5-40C2-BE59-8BD72D2C17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62A2A33-AA2A-4CA8-8E8F-C890E2419575}"/>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55172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98574-ED7E-4F0A-8E3C-3FE0898E7F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9E7F17-ECC1-43F4-8B41-B04C625AE8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23C717-09FE-4DEA-AEA4-2DB9AE4C654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B8B6D11-A137-4738-8D3A-803951E91E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B79ED0-8A59-49CB-9135-EA81DD0AC4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BE8FFE1-BBE1-4026-8104-6DAB4ECADD47}"/>
              </a:ext>
            </a:extLst>
          </p:cNvPr>
          <p:cNvSpPr>
            <a:spLocks noGrp="1"/>
          </p:cNvSpPr>
          <p:nvPr>
            <p:ph type="dt" sz="half" idx="10"/>
          </p:nvPr>
        </p:nvSpPr>
        <p:spPr/>
        <p:txBody>
          <a:bodyPr/>
          <a:lstStyle/>
          <a:p>
            <a:fld id="{5586B75A-687E-405C-8A0B-8D00578BA2C3}" type="datetimeFigureOut">
              <a:rPr lang="en-US" smtClean="0"/>
              <a:pPr/>
              <a:t>11/7/2019</a:t>
            </a:fld>
            <a:endParaRPr lang="en-US" dirty="0"/>
          </a:p>
        </p:txBody>
      </p:sp>
      <p:sp>
        <p:nvSpPr>
          <p:cNvPr id="8" name="Footer Placeholder 7">
            <a:extLst>
              <a:ext uri="{FF2B5EF4-FFF2-40B4-BE49-F238E27FC236}">
                <a16:creationId xmlns:a16="http://schemas.microsoft.com/office/drawing/2014/main" id="{37532C45-6E9C-4FE4-8936-4A1BBA2D08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896E9EC-0DDD-4125-806B-E1E5884A9ED6}"/>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15736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E412F-8F29-4E0A-91DB-6AE5B35A39D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0FE8EB5-6B3A-4846-A320-20E7E42F7A95}"/>
              </a:ext>
            </a:extLst>
          </p:cNvPr>
          <p:cNvSpPr>
            <a:spLocks noGrp="1"/>
          </p:cNvSpPr>
          <p:nvPr>
            <p:ph type="dt" sz="half" idx="10"/>
          </p:nvPr>
        </p:nvSpPr>
        <p:spPr/>
        <p:txBody>
          <a:bodyPr/>
          <a:lstStyle/>
          <a:p>
            <a:fld id="{5586B75A-687E-405C-8A0B-8D00578BA2C3}" type="datetimeFigureOut">
              <a:rPr lang="en-US" smtClean="0"/>
              <a:pPr/>
              <a:t>11/7/2019</a:t>
            </a:fld>
            <a:endParaRPr lang="en-US" dirty="0"/>
          </a:p>
        </p:txBody>
      </p:sp>
      <p:sp>
        <p:nvSpPr>
          <p:cNvPr id="4" name="Footer Placeholder 3">
            <a:extLst>
              <a:ext uri="{FF2B5EF4-FFF2-40B4-BE49-F238E27FC236}">
                <a16:creationId xmlns:a16="http://schemas.microsoft.com/office/drawing/2014/main" id="{0FDCF15F-37FE-420A-90CC-BC49B3FC0F5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3EDAB0B-0A7D-4EC4-AB91-FDD66DF7871E}"/>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89361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59D0A7-5921-4508-92B6-7C857BC8973C}"/>
              </a:ext>
            </a:extLst>
          </p:cNvPr>
          <p:cNvSpPr>
            <a:spLocks noGrp="1"/>
          </p:cNvSpPr>
          <p:nvPr>
            <p:ph type="dt" sz="half" idx="10"/>
          </p:nvPr>
        </p:nvSpPr>
        <p:spPr/>
        <p:txBody>
          <a:bodyPr/>
          <a:lstStyle/>
          <a:p>
            <a:fld id="{5586B75A-687E-405C-8A0B-8D00578BA2C3}" type="datetimeFigureOut">
              <a:rPr lang="en-US" smtClean="0"/>
              <a:pPr/>
              <a:t>11/7/2019</a:t>
            </a:fld>
            <a:endParaRPr lang="en-US" dirty="0"/>
          </a:p>
        </p:txBody>
      </p:sp>
      <p:sp>
        <p:nvSpPr>
          <p:cNvPr id="3" name="Footer Placeholder 2">
            <a:extLst>
              <a:ext uri="{FF2B5EF4-FFF2-40B4-BE49-F238E27FC236}">
                <a16:creationId xmlns:a16="http://schemas.microsoft.com/office/drawing/2014/main" id="{18C1E4DD-9C36-435D-B916-228EAB565A4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0E7A5B0-4513-4045-AEE9-8DB6F1546951}"/>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2512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DE816-7A19-4357-9A9C-1754B23F47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2E13CC-D3C0-46E5-9789-2D167153AE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5AB01E-94A2-4C61-8A3B-E4F32CF0DE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5A768A-A37D-48B3-8E86-696C7DF0A9FD}"/>
              </a:ext>
            </a:extLst>
          </p:cNvPr>
          <p:cNvSpPr>
            <a:spLocks noGrp="1"/>
          </p:cNvSpPr>
          <p:nvPr>
            <p:ph type="dt" sz="half" idx="10"/>
          </p:nvPr>
        </p:nvSpPr>
        <p:spPr/>
        <p:txBody>
          <a:bodyPr/>
          <a:lstStyle/>
          <a:p>
            <a:fld id="{5586B75A-687E-405C-8A0B-8D00578BA2C3}" type="datetimeFigureOut">
              <a:rPr lang="en-US" smtClean="0"/>
              <a:pPr/>
              <a:t>11/7/2019</a:t>
            </a:fld>
            <a:endParaRPr lang="en-US" dirty="0"/>
          </a:p>
        </p:txBody>
      </p:sp>
      <p:sp>
        <p:nvSpPr>
          <p:cNvPr id="6" name="Footer Placeholder 5">
            <a:extLst>
              <a:ext uri="{FF2B5EF4-FFF2-40B4-BE49-F238E27FC236}">
                <a16:creationId xmlns:a16="http://schemas.microsoft.com/office/drawing/2014/main" id="{EF89F72B-D17B-4EF5-9458-C1663907F31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BD87D6B-71CB-477F-BBD8-5336ECE3FBB4}"/>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3433705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3C720-F0C8-449B-A6A3-36F275AB3D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CFE169-DF89-47A7-9E35-59D99E7000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478DABB-0DE9-4A45-9453-AE275DA034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2F36AA-5070-4CEC-8AEF-6BE12AA5F259}"/>
              </a:ext>
            </a:extLst>
          </p:cNvPr>
          <p:cNvSpPr>
            <a:spLocks noGrp="1"/>
          </p:cNvSpPr>
          <p:nvPr>
            <p:ph type="dt" sz="half" idx="10"/>
          </p:nvPr>
        </p:nvSpPr>
        <p:spPr/>
        <p:txBody>
          <a:bodyPr/>
          <a:lstStyle/>
          <a:p>
            <a:fld id="{5586B75A-687E-405C-8A0B-8D00578BA2C3}" type="datetimeFigureOut">
              <a:rPr lang="en-US" smtClean="0"/>
              <a:pPr/>
              <a:t>11/7/2019</a:t>
            </a:fld>
            <a:endParaRPr lang="en-US" dirty="0"/>
          </a:p>
        </p:txBody>
      </p:sp>
      <p:sp>
        <p:nvSpPr>
          <p:cNvPr id="6" name="Footer Placeholder 5">
            <a:extLst>
              <a:ext uri="{FF2B5EF4-FFF2-40B4-BE49-F238E27FC236}">
                <a16:creationId xmlns:a16="http://schemas.microsoft.com/office/drawing/2014/main" id="{7CE6515A-4638-4D29-A844-80F2183428B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883188-C209-4C00-9F87-AE0F6422C40E}"/>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62270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F68D7B-8D62-467C-B075-954F1B0DB7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40F87DD-2AD6-4347-BBAB-C3D616ABAA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722A5F-A550-4D83-8802-410FE25E13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86B75A-687E-405C-8A0B-8D00578BA2C3}" type="datetimeFigureOut">
              <a:rPr lang="en-US" smtClean="0"/>
              <a:pPr/>
              <a:t>11/7/2019</a:t>
            </a:fld>
            <a:endParaRPr lang="en-US" dirty="0"/>
          </a:p>
        </p:txBody>
      </p:sp>
      <p:sp>
        <p:nvSpPr>
          <p:cNvPr id="5" name="Footer Placeholder 4">
            <a:extLst>
              <a:ext uri="{FF2B5EF4-FFF2-40B4-BE49-F238E27FC236}">
                <a16:creationId xmlns:a16="http://schemas.microsoft.com/office/drawing/2014/main" id="{374DCE4B-AE58-473E-9C8A-0B347EEA8C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B5C0CC7-107A-4934-B9B4-BD1FF905C7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75459984"/>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872"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sparxsystems.com.au/resources/mdg_tech/"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lans">
            <a:extLst>
              <a:ext uri="{FF2B5EF4-FFF2-40B4-BE49-F238E27FC236}">
                <a16:creationId xmlns:a16="http://schemas.microsoft.com/office/drawing/2014/main" id="{A3A2E0DA-DA21-447D-AD1F-3DB915DD051B}"/>
              </a:ext>
            </a:extLst>
          </p:cNvPr>
          <p:cNvPicPr>
            <a:picLocks noChangeAspect="1"/>
          </p:cNvPicPr>
          <p:nvPr/>
        </p:nvPicPr>
        <p:blipFill rotWithShape="1">
          <a:blip r:embed="rId3" cstate="screen">
            <a:alphaModFix amt="50000"/>
            <a:extLst>
              <a:ext uri="{28A0092B-C50C-407E-A947-70E740481C1C}">
                <a14:useLocalDpi xmlns:a14="http://schemas.microsoft.com/office/drawing/2010/main"/>
              </a:ext>
            </a:extLst>
          </a:blip>
          <a:srcRect b="442"/>
          <a:stretch/>
        </p:blipFill>
        <p:spPr>
          <a:xfrm>
            <a:off x="20" y="1"/>
            <a:ext cx="12191980" cy="6857999"/>
          </a:xfrm>
          <a:prstGeom prst="rect">
            <a:avLst/>
          </a:prstGeom>
        </p:spPr>
      </p:pic>
      <p:sp>
        <p:nvSpPr>
          <p:cNvPr id="2" name="Title 1">
            <a:extLst>
              <a:ext uri="{FF2B5EF4-FFF2-40B4-BE49-F238E27FC236}">
                <a16:creationId xmlns:a16="http://schemas.microsoft.com/office/drawing/2014/main" id="{7D6CA50C-1A88-4B3F-A34F-FE199F4205A2}"/>
              </a:ext>
            </a:extLst>
          </p:cNvPr>
          <p:cNvSpPr>
            <a:spLocks noGrp="1"/>
          </p:cNvSpPr>
          <p:nvPr>
            <p:ph type="ctrTitle"/>
          </p:nvPr>
        </p:nvSpPr>
        <p:spPr>
          <a:xfrm>
            <a:off x="4387349" y="1200152"/>
            <a:ext cx="6897171" cy="4457696"/>
          </a:xfrm>
        </p:spPr>
        <p:txBody>
          <a:bodyPr anchor="ctr">
            <a:normAutofit/>
          </a:bodyPr>
          <a:lstStyle/>
          <a:p>
            <a:pPr algn="l"/>
            <a:r>
              <a:rPr lang="hu-HU" sz="8000" dirty="0">
                <a:solidFill>
                  <a:srgbClr val="FFFFFF"/>
                </a:solidFill>
              </a:rPr>
              <a:t>Model-Driven Software Engineering</a:t>
            </a:r>
            <a:endParaRPr lang="en-US" sz="8000" dirty="0">
              <a:solidFill>
                <a:srgbClr val="FFFFFF"/>
              </a:solidFill>
            </a:endParaRPr>
          </a:p>
        </p:txBody>
      </p:sp>
      <p:sp>
        <p:nvSpPr>
          <p:cNvPr id="3" name="Subtitle 2">
            <a:extLst>
              <a:ext uri="{FF2B5EF4-FFF2-40B4-BE49-F238E27FC236}">
                <a16:creationId xmlns:a16="http://schemas.microsoft.com/office/drawing/2014/main" id="{C9CC2D51-705E-403A-AC0E-9157DC5513A8}"/>
              </a:ext>
            </a:extLst>
          </p:cNvPr>
          <p:cNvSpPr>
            <a:spLocks noGrp="1"/>
          </p:cNvSpPr>
          <p:nvPr>
            <p:ph type="subTitle" idx="1"/>
          </p:nvPr>
        </p:nvSpPr>
        <p:spPr>
          <a:xfrm>
            <a:off x="849963" y="1200152"/>
            <a:ext cx="2816535" cy="4457696"/>
          </a:xfrm>
        </p:spPr>
        <p:txBody>
          <a:bodyPr anchor="ctr">
            <a:normAutofit/>
          </a:bodyPr>
          <a:lstStyle/>
          <a:p>
            <a:pPr algn="r"/>
            <a:r>
              <a:rPr lang="hu-HU" sz="2800">
                <a:solidFill>
                  <a:srgbClr val="FFFFFF"/>
                </a:solidFill>
              </a:rPr>
              <a:t>Attila Balogh-Biró 2019</a:t>
            </a:r>
            <a:endParaRPr lang="en-US" sz="2800">
              <a:solidFill>
                <a:srgbClr val="FFFFFF"/>
              </a:solidFill>
            </a:endParaRPr>
          </a:p>
        </p:txBody>
      </p:sp>
      <p:cxnSp>
        <p:nvCxnSpPr>
          <p:cNvPr id="12" name="Straight Connector 11">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82891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E9BFD6F-0160-4C5B-9474-230566B89EBE}"/>
              </a:ext>
            </a:extLst>
          </p:cNvPr>
          <p:cNvSpPr>
            <a:spLocks noGrp="1"/>
          </p:cNvSpPr>
          <p:nvPr>
            <p:ph type="title"/>
          </p:nvPr>
        </p:nvSpPr>
        <p:spPr>
          <a:xfrm>
            <a:off x="838200" y="811161"/>
            <a:ext cx="3335594" cy="5403370"/>
          </a:xfrm>
        </p:spPr>
        <p:txBody>
          <a:bodyPr>
            <a:normAutofit/>
          </a:bodyPr>
          <a:lstStyle/>
          <a:p>
            <a:r>
              <a:rPr lang="hu-HU">
                <a:solidFill>
                  <a:srgbClr val="FFFFFF"/>
                </a:solidFill>
              </a:rPr>
              <a:t>Modeling in software development</a:t>
            </a:r>
            <a:endParaRPr lang="en-US">
              <a:solidFill>
                <a:srgbClr val="FFFFFF"/>
              </a:solidFill>
            </a:endParaRPr>
          </a:p>
        </p:txBody>
      </p:sp>
      <p:sp>
        <p:nvSpPr>
          <p:cNvPr id="12" name="Rectangle 11">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98FED2E4-A63D-4C93-9318-CF364558FFEB}"/>
              </a:ext>
            </a:extLst>
          </p:cNvPr>
          <p:cNvGraphicFramePr>
            <a:graphicFrameLocks noGrp="1"/>
          </p:cNvGraphicFramePr>
          <p:nvPr>
            <p:ph idx="1"/>
            <p:extLst>
              <p:ext uri="{D42A27DB-BD31-4B8C-83A1-F6EECF244321}">
                <p14:modId xmlns:p14="http://schemas.microsoft.com/office/powerpoint/2010/main" val="3699579694"/>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7059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F6844-D9F6-475E-8F83-16E6B15CBC09}"/>
              </a:ext>
            </a:extLst>
          </p:cNvPr>
          <p:cNvSpPr>
            <a:spLocks noGrp="1"/>
          </p:cNvSpPr>
          <p:nvPr>
            <p:ph type="title"/>
          </p:nvPr>
        </p:nvSpPr>
        <p:spPr/>
        <p:txBody>
          <a:bodyPr/>
          <a:lstStyle/>
          <a:p>
            <a:r>
              <a:rPr lang="en-US" dirty="0"/>
              <a:t>Usage of Models in Software Engineering</a:t>
            </a:r>
          </a:p>
        </p:txBody>
      </p:sp>
      <p:sp>
        <p:nvSpPr>
          <p:cNvPr id="3" name="Content Placeholder 2">
            <a:extLst>
              <a:ext uri="{FF2B5EF4-FFF2-40B4-BE49-F238E27FC236}">
                <a16:creationId xmlns:a16="http://schemas.microsoft.com/office/drawing/2014/main" id="{8BC0D7D0-4D14-4A2B-9B35-48292741269B}"/>
              </a:ext>
            </a:extLst>
          </p:cNvPr>
          <p:cNvSpPr>
            <a:spLocks noGrp="1"/>
          </p:cNvSpPr>
          <p:nvPr>
            <p:ph idx="1"/>
          </p:nvPr>
        </p:nvSpPr>
        <p:spPr/>
        <p:txBody>
          <a:bodyPr/>
          <a:lstStyle/>
          <a:p>
            <a:r>
              <a:rPr lang="en-US" dirty="0"/>
              <a:t>Models as description of the domain of the system to be</a:t>
            </a:r>
            <a:endParaRPr lang="hu-HU" dirty="0"/>
          </a:p>
          <a:p>
            <a:endParaRPr lang="hu-HU" dirty="0"/>
          </a:p>
          <a:p>
            <a:r>
              <a:rPr lang="en-US" dirty="0"/>
              <a:t>Models as abstract representation of the system to be built </a:t>
            </a:r>
            <a:endParaRPr lang="hu-HU" dirty="0"/>
          </a:p>
          <a:p>
            <a:endParaRPr lang="hu-HU" dirty="0"/>
          </a:p>
          <a:p>
            <a:r>
              <a:rPr lang="en-US" dirty="0"/>
              <a:t>Models for documentation</a:t>
            </a:r>
            <a:endParaRPr lang="hu-HU" dirty="0"/>
          </a:p>
          <a:p>
            <a:endParaRPr lang="hu-HU" dirty="0"/>
          </a:p>
          <a:p>
            <a:r>
              <a:rPr lang="en-US" dirty="0"/>
              <a:t>Models as specification for testing</a:t>
            </a:r>
          </a:p>
        </p:txBody>
      </p:sp>
    </p:spTree>
    <p:extLst>
      <p:ext uri="{BB962C8B-B14F-4D97-AF65-F5344CB8AC3E}">
        <p14:creationId xmlns:p14="http://schemas.microsoft.com/office/powerpoint/2010/main" val="2608640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2FA58-46E9-4DFB-852C-23D13D19D4BA}"/>
              </a:ext>
            </a:extLst>
          </p:cNvPr>
          <p:cNvSpPr>
            <a:spLocks noGrp="1"/>
          </p:cNvSpPr>
          <p:nvPr>
            <p:ph type="title"/>
          </p:nvPr>
        </p:nvSpPr>
        <p:spPr>
          <a:xfrm>
            <a:off x="838200" y="365125"/>
            <a:ext cx="10515600" cy="1325563"/>
          </a:xfrm>
        </p:spPr>
        <p:txBody>
          <a:bodyPr>
            <a:normAutofit/>
          </a:bodyPr>
          <a:lstStyle/>
          <a:p>
            <a:r>
              <a:rPr lang="hu-HU" dirty="0"/>
              <a:t>MDSE definition</a:t>
            </a:r>
            <a:endParaRPr lang="en-US" dirty="0"/>
          </a:p>
        </p:txBody>
      </p:sp>
      <p:graphicFrame>
        <p:nvGraphicFramePr>
          <p:cNvPr id="5" name="Content Placeholder 2">
            <a:extLst>
              <a:ext uri="{FF2B5EF4-FFF2-40B4-BE49-F238E27FC236}">
                <a16:creationId xmlns:a16="http://schemas.microsoft.com/office/drawing/2014/main" id="{E7787C2D-3D54-4F47-9BB6-B9E28A6A60B1}"/>
              </a:ext>
            </a:extLst>
          </p:cNvPr>
          <p:cNvGraphicFramePr>
            <a:graphicFrameLocks noGrp="1"/>
          </p:cNvGraphicFramePr>
          <p:nvPr>
            <p:ph idx="1"/>
            <p:extLst>
              <p:ext uri="{D42A27DB-BD31-4B8C-83A1-F6EECF244321}">
                <p14:modId xmlns:p14="http://schemas.microsoft.com/office/powerpoint/2010/main" val="3767911098"/>
              </p:ext>
            </p:extLst>
          </p:nvPr>
        </p:nvGraphicFramePr>
        <p:xfrm>
          <a:off x="918882" y="1771837"/>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8586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0D790-13E9-497B-A457-1DFE56F882B8}"/>
              </a:ext>
            </a:extLst>
          </p:cNvPr>
          <p:cNvSpPr>
            <a:spLocks noGrp="1"/>
          </p:cNvSpPr>
          <p:nvPr>
            <p:ph type="title"/>
          </p:nvPr>
        </p:nvSpPr>
        <p:spPr/>
        <p:txBody>
          <a:bodyPr/>
          <a:lstStyle/>
          <a:p>
            <a:r>
              <a:rPr lang="hu-HU" dirty="0"/>
              <a:t>MDSE definition more detailed</a:t>
            </a:r>
            <a:endParaRPr lang="en-US" dirty="0"/>
          </a:p>
        </p:txBody>
      </p:sp>
      <p:sp>
        <p:nvSpPr>
          <p:cNvPr id="3" name="Content Placeholder 2">
            <a:extLst>
              <a:ext uri="{FF2B5EF4-FFF2-40B4-BE49-F238E27FC236}">
                <a16:creationId xmlns:a16="http://schemas.microsoft.com/office/drawing/2014/main" id="{7D0B7CC9-260D-4972-8609-8C4ABAB92CDB}"/>
              </a:ext>
            </a:extLst>
          </p:cNvPr>
          <p:cNvSpPr>
            <a:spLocks noGrp="1"/>
          </p:cNvSpPr>
          <p:nvPr>
            <p:ph idx="1"/>
          </p:nvPr>
        </p:nvSpPr>
        <p:spPr/>
        <p:txBody>
          <a:bodyPr>
            <a:normAutofit fontScale="92500"/>
          </a:bodyPr>
          <a:lstStyle/>
          <a:p>
            <a:pPr algn="just"/>
            <a:r>
              <a:rPr lang="en-US" dirty="0"/>
              <a:t>Model-Driven Software Engineering (MDSE) is a software engineering paradigm</a:t>
            </a:r>
            <a:endParaRPr lang="hu-HU" dirty="0"/>
          </a:p>
          <a:p>
            <a:pPr algn="just"/>
            <a:r>
              <a:rPr lang="en-US" dirty="0"/>
              <a:t>Models are considered as primary artifacts from which parts of a software system can be automatically generated</a:t>
            </a:r>
            <a:endParaRPr lang="hu-HU" dirty="0"/>
          </a:p>
          <a:p>
            <a:pPr algn="just"/>
            <a:r>
              <a:rPr lang="en-US" dirty="0"/>
              <a:t>Models are usually more abstract representations of the system to be built</a:t>
            </a:r>
            <a:endParaRPr lang="hu-HU" dirty="0"/>
          </a:p>
          <a:p>
            <a:pPr algn="just"/>
            <a:r>
              <a:rPr lang="en-US" dirty="0"/>
              <a:t>MDSE can improve productivity and communication</a:t>
            </a:r>
            <a:endParaRPr lang="hu-HU" dirty="0"/>
          </a:p>
          <a:p>
            <a:pPr algn="just"/>
            <a:r>
              <a:rPr lang="en-US" dirty="0"/>
              <a:t>MDSE requires technologies and tools in order to be successfully applied</a:t>
            </a:r>
            <a:endParaRPr lang="hu-HU" dirty="0"/>
          </a:p>
          <a:p>
            <a:pPr algn="just"/>
            <a:r>
              <a:rPr lang="en-US" dirty="0"/>
              <a:t>Various terms and approaches to MDSE – Model-driven architecture, model-driven engineering, model-driven development,</a:t>
            </a:r>
          </a:p>
        </p:txBody>
      </p:sp>
    </p:spTree>
    <p:extLst>
      <p:ext uri="{BB962C8B-B14F-4D97-AF65-F5344CB8AC3E}">
        <p14:creationId xmlns:p14="http://schemas.microsoft.com/office/powerpoint/2010/main" val="1694207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FB2FA58-46E9-4DFB-852C-23D13D19D4BA}"/>
              </a:ext>
            </a:extLst>
          </p:cNvPr>
          <p:cNvSpPr>
            <a:spLocks noGrp="1"/>
          </p:cNvSpPr>
          <p:nvPr>
            <p:ph type="title"/>
          </p:nvPr>
        </p:nvSpPr>
        <p:spPr>
          <a:xfrm>
            <a:off x="863029" y="1012004"/>
            <a:ext cx="3416158" cy="4795408"/>
          </a:xfrm>
        </p:spPr>
        <p:txBody>
          <a:bodyPr>
            <a:normAutofit/>
          </a:bodyPr>
          <a:lstStyle/>
          <a:p>
            <a:r>
              <a:rPr lang="hu-HU">
                <a:solidFill>
                  <a:srgbClr val="FFFFFF"/>
                </a:solidFill>
              </a:rPr>
              <a:t>MDSD aspects</a:t>
            </a:r>
            <a:endParaRPr lang="en-US">
              <a:solidFill>
                <a:srgbClr val="FFFFFF"/>
              </a:solidFill>
            </a:endParaRPr>
          </a:p>
        </p:txBody>
      </p:sp>
      <p:graphicFrame>
        <p:nvGraphicFramePr>
          <p:cNvPr id="5" name="Content Placeholder 2">
            <a:extLst>
              <a:ext uri="{FF2B5EF4-FFF2-40B4-BE49-F238E27FC236}">
                <a16:creationId xmlns:a16="http://schemas.microsoft.com/office/drawing/2014/main" id="{C024C340-35D8-4E09-BAFC-29C9C8C7CA83}"/>
              </a:ext>
            </a:extLst>
          </p:cNvPr>
          <p:cNvGraphicFramePr>
            <a:graphicFrameLocks noGrp="1"/>
          </p:cNvGraphicFramePr>
          <p:nvPr>
            <p:ph idx="1"/>
            <p:extLst>
              <p:ext uri="{D42A27DB-BD31-4B8C-83A1-F6EECF244321}">
                <p14:modId xmlns:p14="http://schemas.microsoft.com/office/powerpoint/2010/main" val="364941180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95591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3B2F8-795A-4455-A536-4C4CD65A387E}"/>
              </a:ext>
            </a:extLst>
          </p:cNvPr>
          <p:cNvSpPr>
            <a:spLocks noGrp="1"/>
          </p:cNvSpPr>
          <p:nvPr>
            <p:ph type="title"/>
          </p:nvPr>
        </p:nvSpPr>
        <p:spPr/>
        <p:txBody>
          <a:bodyPr/>
          <a:lstStyle/>
          <a:p>
            <a:r>
              <a:rPr lang="en-US" dirty="0"/>
              <a:t>Important Aspects of MDSE</a:t>
            </a:r>
          </a:p>
        </p:txBody>
      </p:sp>
      <p:sp>
        <p:nvSpPr>
          <p:cNvPr id="3" name="Content Placeholder 2">
            <a:extLst>
              <a:ext uri="{FF2B5EF4-FFF2-40B4-BE49-F238E27FC236}">
                <a16:creationId xmlns:a16="http://schemas.microsoft.com/office/drawing/2014/main" id="{D6F71624-10A3-4809-9FF8-6A90775C09E0}"/>
              </a:ext>
            </a:extLst>
          </p:cNvPr>
          <p:cNvSpPr>
            <a:spLocks noGrp="1"/>
          </p:cNvSpPr>
          <p:nvPr>
            <p:ph idx="1"/>
          </p:nvPr>
        </p:nvSpPr>
        <p:spPr/>
        <p:txBody>
          <a:bodyPr>
            <a:normAutofit fontScale="92500" lnSpcReduction="10000"/>
          </a:bodyPr>
          <a:lstStyle/>
          <a:p>
            <a:pPr algn="just"/>
            <a:r>
              <a:rPr lang="en-US" dirty="0"/>
              <a:t>In MDSE approaches, the use of models and model transformations is proposed</a:t>
            </a:r>
            <a:endParaRPr lang="hu-HU" dirty="0"/>
          </a:p>
          <a:p>
            <a:pPr algn="just"/>
            <a:endParaRPr lang="hu-HU" dirty="0"/>
          </a:p>
          <a:p>
            <a:pPr algn="just"/>
            <a:r>
              <a:rPr lang="en-US" dirty="0"/>
              <a:t>Models are expressed in UML, an extension of UML, or a domain-specific language</a:t>
            </a:r>
            <a:endParaRPr lang="hu-HU" dirty="0"/>
          </a:p>
          <a:p>
            <a:pPr algn="just"/>
            <a:endParaRPr lang="hu-HU" dirty="0"/>
          </a:p>
          <a:p>
            <a:pPr algn="just"/>
            <a:r>
              <a:rPr lang="en-US" dirty="0"/>
              <a:t>The syntax and semantics of models used in a MDSE approach has to be clearly defined</a:t>
            </a:r>
            <a:endParaRPr lang="hu-HU" dirty="0"/>
          </a:p>
          <a:p>
            <a:pPr algn="just"/>
            <a:endParaRPr lang="hu-HU" dirty="0"/>
          </a:p>
          <a:p>
            <a:pPr algn="just"/>
            <a:r>
              <a:rPr lang="en-US" dirty="0"/>
              <a:t>The software development process is changed when an MDSE approach is adopted</a:t>
            </a:r>
          </a:p>
        </p:txBody>
      </p:sp>
    </p:spTree>
    <p:extLst>
      <p:ext uri="{BB962C8B-B14F-4D97-AF65-F5344CB8AC3E}">
        <p14:creationId xmlns:p14="http://schemas.microsoft.com/office/powerpoint/2010/main" val="4067523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7EB61-E1DD-4F4B-8800-4B1F71F54323}"/>
              </a:ext>
            </a:extLst>
          </p:cNvPr>
          <p:cNvSpPr>
            <a:spLocks noGrp="1"/>
          </p:cNvSpPr>
          <p:nvPr>
            <p:ph type="title"/>
          </p:nvPr>
        </p:nvSpPr>
        <p:spPr/>
        <p:txBody>
          <a:bodyPr/>
          <a:lstStyle/>
          <a:p>
            <a:r>
              <a:rPr lang="hu-HU" dirty="0"/>
              <a:t>MDSE primary question</a:t>
            </a:r>
            <a:endParaRPr lang="en-US" dirty="0"/>
          </a:p>
        </p:txBody>
      </p:sp>
      <p:sp>
        <p:nvSpPr>
          <p:cNvPr id="3" name="Content Placeholder 2">
            <a:extLst>
              <a:ext uri="{FF2B5EF4-FFF2-40B4-BE49-F238E27FC236}">
                <a16:creationId xmlns:a16="http://schemas.microsoft.com/office/drawing/2014/main" id="{B95FAF26-498F-4F43-80AE-1AB2A81ACC43}"/>
              </a:ext>
            </a:extLst>
          </p:cNvPr>
          <p:cNvSpPr>
            <a:spLocks noGrp="1"/>
          </p:cNvSpPr>
          <p:nvPr>
            <p:ph idx="1"/>
          </p:nvPr>
        </p:nvSpPr>
        <p:spPr/>
        <p:txBody>
          <a:bodyPr/>
          <a:lstStyle/>
          <a:p>
            <a:pPr algn="just"/>
            <a:r>
              <a:rPr lang="en-US" dirty="0"/>
              <a:t>How to get from requirements to running code satisfying requirements and user expectations?</a:t>
            </a:r>
            <a:endParaRPr lang="hu-HU" dirty="0"/>
          </a:p>
          <a:p>
            <a:pPr algn="just"/>
            <a:endParaRPr lang="hu-HU" dirty="0"/>
          </a:p>
          <a:p>
            <a:pPr algn="just"/>
            <a:r>
              <a:rPr lang="en-US" dirty="0"/>
              <a:t>Models are used in many development processes</a:t>
            </a:r>
            <a:endParaRPr lang="hu-HU" dirty="0"/>
          </a:p>
          <a:p>
            <a:pPr marL="457200" lvl="1" indent="0" algn="just">
              <a:buNone/>
            </a:pPr>
            <a:r>
              <a:rPr lang="en-US" dirty="0"/>
              <a:t>–requirements for the system (e.g. use case model) </a:t>
            </a:r>
            <a:endParaRPr lang="hu-HU" dirty="0"/>
          </a:p>
          <a:p>
            <a:pPr marL="457200" lvl="1" indent="0" algn="just">
              <a:buNone/>
            </a:pPr>
            <a:r>
              <a:rPr lang="en-US" dirty="0"/>
              <a:t>–software architecture (e.g. component model) </a:t>
            </a:r>
            <a:endParaRPr lang="hu-HU" dirty="0"/>
          </a:p>
          <a:p>
            <a:pPr marL="457200" lvl="1" indent="0" algn="just">
              <a:buNone/>
            </a:pPr>
            <a:r>
              <a:rPr lang="en-US" dirty="0"/>
              <a:t>–behavioral description (e.g. </a:t>
            </a:r>
            <a:r>
              <a:rPr lang="en-US" dirty="0" err="1"/>
              <a:t>statechart</a:t>
            </a:r>
            <a:r>
              <a:rPr lang="en-US" dirty="0"/>
              <a:t>)</a:t>
            </a:r>
          </a:p>
        </p:txBody>
      </p:sp>
    </p:spTree>
    <p:extLst>
      <p:ext uri="{BB962C8B-B14F-4D97-AF65-F5344CB8AC3E}">
        <p14:creationId xmlns:p14="http://schemas.microsoft.com/office/powerpoint/2010/main" val="4135821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0312CC-2A3D-4F41-A701-4ADBA2D343D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Usages of Models and Model Transformations in MDSE</a:t>
            </a:r>
          </a:p>
        </p:txBody>
      </p:sp>
      <p:pic>
        <p:nvPicPr>
          <p:cNvPr id="4" name="Picture 3" descr="A screenshot of a cell phone&#10;&#10;Description automatically generated">
            <a:extLst>
              <a:ext uri="{FF2B5EF4-FFF2-40B4-BE49-F238E27FC236}">
                <a16:creationId xmlns:a16="http://schemas.microsoft.com/office/drawing/2014/main" id="{EAB01188-0F11-43CA-B3E1-192EFAEF5E42}"/>
              </a:ext>
            </a:extLst>
          </p:cNvPr>
          <p:cNvPicPr>
            <a:picLocks noChangeAspect="1"/>
          </p:cNvPicPr>
          <p:nvPr/>
        </p:nvPicPr>
        <p:blipFill>
          <a:blip r:embed="rId3"/>
          <a:stretch>
            <a:fillRect/>
          </a:stretch>
        </p:blipFill>
        <p:spPr>
          <a:xfrm>
            <a:off x="643467" y="1868521"/>
            <a:ext cx="10905066" cy="4007610"/>
          </a:xfrm>
          <a:prstGeom prst="rect">
            <a:avLst/>
          </a:prstGeom>
        </p:spPr>
      </p:pic>
    </p:spTree>
    <p:extLst>
      <p:ext uri="{BB962C8B-B14F-4D97-AF65-F5344CB8AC3E}">
        <p14:creationId xmlns:p14="http://schemas.microsoft.com/office/powerpoint/2010/main" val="8158549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73C45B60-E777-4529-B953-C18AEFC0BB6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fontAlgn="base"/>
            <a:r>
              <a:rPr lang="en-US" dirty="0">
                <a:solidFill>
                  <a:schemeClr val="bg1"/>
                </a:solidFill>
              </a:rPr>
              <a:t>MBE vs MDE vs MDD vs MDA</a:t>
            </a:r>
          </a:p>
        </p:txBody>
      </p:sp>
      <p:pic>
        <p:nvPicPr>
          <p:cNvPr id="9" name="Picture 8" descr="A picture containing drawing&#10;&#10;Description automatically generated">
            <a:extLst>
              <a:ext uri="{FF2B5EF4-FFF2-40B4-BE49-F238E27FC236}">
                <a16:creationId xmlns:a16="http://schemas.microsoft.com/office/drawing/2014/main" id="{929C501F-E815-4167-9CDB-654A1C5E0010}"/>
              </a:ext>
            </a:extLst>
          </p:cNvPr>
          <p:cNvPicPr>
            <a:picLocks noChangeAspect="1"/>
          </p:cNvPicPr>
          <p:nvPr/>
        </p:nvPicPr>
        <p:blipFill>
          <a:blip r:embed="rId3"/>
          <a:stretch>
            <a:fillRect/>
          </a:stretch>
        </p:blipFill>
        <p:spPr>
          <a:xfrm>
            <a:off x="2137262" y="1675227"/>
            <a:ext cx="7917475" cy="4394199"/>
          </a:xfrm>
          <a:prstGeom prst="rect">
            <a:avLst/>
          </a:prstGeom>
        </p:spPr>
      </p:pic>
    </p:spTree>
    <p:extLst>
      <p:ext uri="{BB962C8B-B14F-4D97-AF65-F5344CB8AC3E}">
        <p14:creationId xmlns:p14="http://schemas.microsoft.com/office/powerpoint/2010/main" val="1891133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1ED80D-5163-4A0C-861F-85685739AD6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MDA Concept Overview</a:t>
            </a:r>
          </a:p>
        </p:txBody>
      </p:sp>
      <p:pic>
        <p:nvPicPr>
          <p:cNvPr id="6" name="Picture 5" descr="A screenshot of a cell phone&#10;&#10;Description automatically generated">
            <a:extLst>
              <a:ext uri="{FF2B5EF4-FFF2-40B4-BE49-F238E27FC236}">
                <a16:creationId xmlns:a16="http://schemas.microsoft.com/office/drawing/2014/main" id="{7C6F4DC0-6439-4171-B50F-14AC2115882F}"/>
              </a:ext>
            </a:extLst>
          </p:cNvPr>
          <p:cNvPicPr>
            <a:picLocks noChangeAspect="1"/>
          </p:cNvPicPr>
          <p:nvPr/>
        </p:nvPicPr>
        <p:blipFill>
          <a:blip r:embed="rId3"/>
          <a:stretch>
            <a:fillRect/>
          </a:stretch>
        </p:blipFill>
        <p:spPr>
          <a:xfrm>
            <a:off x="3898900" y="1675227"/>
            <a:ext cx="4394199" cy="4394199"/>
          </a:xfrm>
          <a:prstGeom prst="rect">
            <a:avLst/>
          </a:prstGeom>
        </p:spPr>
      </p:pic>
    </p:spTree>
    <p:extLst>
      <p:ext uri="{BB962C8B-B14F-4D97-AF65-F5344CB8AC3E}">
        <p14:creationId xmlns:p14="http://schemas.microsoft.com/office/powerpoint/2010/main" val="6188115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FD523-7412-48D6-8465-694AF7CF0743}"/>
              </a:ext>
            </a:extLst>
          </p:cNvPr>
          <p:cNvSpPr>
            <a:spLocks noGrp="1"/>
          </p:cNvSpPr>
          <p:nvPr>
            <p:ph type="title"/>
          </p:nvPr>
        </p:nvSpPr>
        <p:spPr/>
        <p:txBody>
          <a:bodyPr/>
          <a:lstStyle/>
          <a:p>
            <a:r>
              <a:rPr lang="hu-HU" dirty="0"/>
              <a:t>Course agenda</a:t>
            </a:r>
            <a:endParaRPr lang="en-US" dirty="0"/>
          </a:p>
        </p:txBody>
      </p:sp>
      <p:sp>
        <p:nvSpPr>
          <p:cNvPr id="3" name="Content Placeholder 2">
            <a:extLst>
              <a:ext uri="{FF2B5EF4-FFF2-40B4-BE49-F238E27FC236}">
                <a16:creationId xmlns:a16="http://schemas.microsoft.com/office/drawing/2014/main" id="{BEFFFC48-CD08-459F-910B-85FB78FA468C}"/>
              </a:ext>
            </a:extLst>
          </p:cNvPr>
          <p:cNvSpPr>
            <a:spLocks noGrp="1"/>
          </p:cNvSpPr>
          <p:nvPr>
            <p:ph idx="1"/>
          </p:nvPr>
        </p:nvSpPr>
        <p:spPr/>
        <p:txBody>
          <a:bodyPr>
            <a:normAutofit/>
          </a:bodyPr>
          <a:lstStyle/>
          <a:p>
            <a:r>
              <a:rPr lang="hu-HU" dirty="0"/>
              <a:t>Introduction</a:t>
            </a:r>
          </a:p>
          <a:p>
            <a:r>
              <a:rPr lang="hu-HU" dirty="0"/>
              <a:t>Model-Driven Software (MDSE) engineering principles</a:t>
            </a:r>
          </a:p>
          <a:p>
            <a:r>
              <a:rPr lang="hu-HU" dirty="0"/>
              <a:t>MDSE use cases</a:t>
            </a:r>
          </a:p>
          <a:p>
            <a:r>
              <a:rPr lang="hu-HU" dirty="0"/>
              <a:t>Model-Driven Architecture (MDA)</a:t>
            </a:r>
          </a:p>
          <a:p>
            <a:r>
              <a:rPr lang="hu-HU" dirty="0"/>
              <a:t>Integrating MDSE into the SDLC</a:t>
            </a:r>
          </a:p>
          <a:p>
            <a:r>
              <a:rPr lang="hu-HU" dirty="0"/>
              <a:t>Introduction to modelling languages</a:t>
            </a:r>
          </a:p>
          <a:p>
            <a:r>
              <a:rPr lang="hu-HU" dirty="0"/>
              <a:t>UML basics</a:t>
            </a:r>
          </a:p>
        </p:txBody>
      </p:sp>
    </p:spTree>
    <p:extLst>
      <p:ext uri="{BB962C8B-B14F-4D97-AF65-F5344CB8AC3E}">
        <p14:creationId xmlns:p14="http://schemas.microsoft.com/office/powerpoint/2010/main" val="1004730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CCACFF1-C6AF-4EE7-90DA-F1668D02148F}"/>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CIM</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close up of a sign&#10;&#10;Description automatically generated">
            <a:extLst>
              <a:ext uri="{FF2B5EF4-FFF2-40B4-BE49-F238E27FC236}">
                <a16:creationId xmlns:a16="http://schemas.microsoft.com/office/drawing/2014/main" id="{7F9E4A34-8AEC-4867-B840-91A84DB4C71B}"/>
              </a:ext>
            </a:extLst>
          </p:cNvPr>
          <p:cNvPicPr>
            <a:picLocks noGrp="1" noChangeAspect="1"/>
          </p:cNvPicPr>
          <p:nvPr>
            <p:ph idx="1"/>
          </p:nvPr>
        </p:nvPicPr>
        <p:blipFill>
          <a:blip r:embed="rId3"/>
          <a:stretch>
            <a:fillRect/>
          </a:stretch>
        </p:blipFill>
        <p:spPr>
          <a:xfrm>
            <a:off x="320040" y="3646468"/>
            <a:ext cx="11496821" cy="1724523"/>
          </a:xfrm>
          <a:prstGeom prst="rect">
            <a:avLst/>
          </a:prstGeom>
        </p:spPr>
      </p:pic>
    </p:spTree>
    <p:extLst>
      <p:ext uri="{BB962C8B-B14F-4D97-AF65-F5344CB8AC3E}">
        <p14:creationId xmlns:p14="http://schemas.microsoft.com/office/powerpoint/2010/main" val="7603253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D45ACE8-FEB6-4A24-9144-C7C3D58BAE58}"/>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PIM</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screenshot of a cell phone&#10;&#10;Description automatically generated">
            <a:extLst>
              <a:ext uri="{FF2B5EF4-FFF2-40B4-BE49-F238E27FC236}">
                <a16:creationId xmlns:a16="http://schemas.microsoft.com/office/drawing/2014/main" id="{9CBF8C37-D9F7-49B1-8080-91E0F7DFA90E}"/>
              </a:ext>
            </a:extLst>
          </p:cNvPr>
          <p:cNvPicPr>
            <a:picLocks noGrp="1" noChangeAspect="1"/>
          </p:cNvPicPr>
          <p:nvPr>
            <p:ph idx="1"/>
          </p:nvPr>
        </p:nvPicPr>
        <p:blipFill>
          <a:blip r:embed="rId3"/>
          <a:stretch>
            <a:fillRect/>
          </a:stretch>
        </p:blipFill>
        <p:spPr>
          <a:xfrm>
            <a:off x="910209" y="2509911"/>
            <a:ext cx="10316482" cy="3997637"/>
          </a:xfrm>
          <a:prstGeom prst="rect">
            <a:avLst/>
          </a:prstGeom>
        </p:spPr>
      </p:pic>
    </p:spTree>
    <p:extLst>
      <p:ext uri="{BB962C8B-B14F-4D97-AF65-F5344CB8AC3E}">
        <p14:creationId xmlns:p14="http://schemas.microsoft.com/office/powerpoint/2010/main" val="15267368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E366228-12D7-4871-B01A-C21850424F22}"/>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PSM</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screenshot of a cell phone&#10;&#10;Description automatically generated">
            <a:extLst>
              <a:ext uri="{FF2B5EF4-FFF2-40B4-BE49-F238E27FC236}">
                <a16:creationId xmlns:a16="http://schemas.microsoft.com/office/drawing/2014/main" id="{A4B708FB-8706-4338-87CB-B1E6D63D07E9}"/>
              </a:ext>
            </a:extLst>
          </p:cNvPr>
          <p:cNvPicPr>
            <a:picLocks noGrp="1" noChangeAspect="1"/>
          </p:cNvPicPr>
          <p:nvPr>
            <p:ph idx="1"/>
          </p:nvPr>
        </p:nvPicPr>
        <p:blipFill>
          <a:blip r:embed="rId3"/>
          <a:stretch>
            <a:fillRect/>
          </a:stretch>
        </p:blipFill>
        <p:spPr>
          <a:xfrm>
            <a:off x="1193283" y="2509911"/>
            <a:ext cx="9750334" cy="3997637"/>
          </a:xfrm>
          <a:prstGeom prst="rect">
            <a:avLst/>
          </a:prstGeom>
        </p:spPr>
      </p:pic>
    </p:spTree>
    <p:extLst>
      <p:ext uri="{BB962C8B-B14F-4D97-AF65-F5344CB8AC3E}">
        <p14:creationId xmlns:p14="http://schemas.microsoft.com/office/powerpoint/2010/main" val="38394569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0FA9708-0F72-4D9B-9F9E-FF0A29864F92}"/>
              </a:ext>
            </a:extLst>
          </p:cNvPr>
          <p:cNvSpPr>
            <a:spLocks noGrp="1"/>
          </p:cNvSpPr>
          <p:nvPr>
            <p:ph type="title"/>
          </p:nvPr>
        </p:nvSpPr>
        <p:spPr>
          <a:xfrm>
            <a:off x="863029" y="1012004"/>
            <a:ext cx="3416158" cy="4795408"/>
          </a:xfrm>
        </p:spPr>
        <p:txBody>
          <a:bodyPr>
            <a:normAutofit/>
          </a:bodyPr>
          <a:lstStyle/>
          <a:p>
            <a:r>
              <a:rPr lang="hu-HU">
                <a:solidFill>
                  <a:srgbClr val="FFFFFF"/>
                </a:solidFill>
              </a:rPr>
              <a:t>Domain Driven Design</a:t>
            </a:r>
            <a:endParaRPr lang="en-US">
              <a:solidFill>
                <a:srgbClr val="FFFFFF"/>
              </a:solidFill>
            </a:endParaRPr>
          </a:p>
        </p:txBody>
      </p:sp>
      <p:graphicFrame>
        <p:nvGraphicFramePr>
          <p:cNvPr id="13" name="Content Placeholder 2">
            <a:extLst>
              <a:ext uri="{FF2B5EF4-FFF2-40B4-BE49-F238E27FC236}">
                <a16:creationId xmlns:a16="http://schemas.microsoft.com/office/drawing/2014/main" id="{8ED08A0C-40BF-4BE3-A8ED-FEAAA337309C}"/>
              </a:ext>
            </a:extLst>
          </p:cNvPr>
          <p:cNvGraphicFramePr>
            <a:graphicFrameLocks noGrp="1"/>
          </p:cNvGraphicFramePr>
          <p:nvPr>
            <p:ph idx="1"/>
            <p:extLst>
              <p:ext uri="{D42A27DB-BD31-4B8C-83A1-F6EECF244321}">
                <p14:modId xmlns:p14="http://schemas.microsoft.com/office/powerpoint/2010/main" val="167803106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315177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9C634A-9F18-4C77-8EFE-ADE8E89F91C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Domain Driven Design</a:t>
            </a:r>
          </a:p>
        </p:txBody>
      </p:sp>
      <p:pic>
        <p:nvPicPr>
          <p:cNvPr id="5" name="Content Placeholder 4" descr="A close up of a logo&#10;&#10;Description automatically generated">
            <a:extLst>
              <a:ext uri="{FF2B5EF4-FFF2-40B4-BE49-F238E27FC236}">
                <a16:creationId xmlns:a16="http://schemas.microsoft.com/office/drawing/2014/main" id="{A68BC72E-F824-4914-B740-82C9E58BB60A}"/>
              </a:ext>
            </a:extLst>
          </p:cNvPr>
          <p:cNvPicPr>
            <a:picLocks noGrp="1" noChangeAspect="1"/>
          </p:cNvPicPr>
          <p:nvPr>
            <p:ph idx="1"/>
          </p:nvPr>
        </p:nvPicPr>
        <p:blipFill>
          <a:blip r:embed="rId3"/>
          <a:stretch>
            <a:fillRect/>
          </a:stretch>
        </p:blipFill>
        <p:spPr>
          <a:xfrm>
            <a:off x="2695271" y="1820334"/>
            <a:ext cx="6438387" cy="4394199"/>
          </a:xfrm>
          <a:prstGeom prst="rect">
            <a:avLst/>
          </a:prstGeom>
        </p:spPr>
      </p:pic>
    </p:spTree>
    <p:extLst>
      <p:ext uri="{BB962C8B-B14F-4D97-AF65-F5344CB8AC3E}">
        <p14:creationId xmlns:p14="http://schemas.microsoft.com/office/powerpoint/2010/main" val="36936773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A925046-1443-42EA-8D25-78FEE9EB1B66}"/>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Hexagonal architecture</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close up of a logo&#10;&#10;Description automatically generated">
            <a:extLst>
              <a:ext uri="{FF2B5EF4-FFF2-40B4-BE49-F238E27FC236}">
                <a16:creationId xmlns:a16="http://schemas.microsoft.com/office/drawing/2014/main" id="{7DC3A192-53D5-4202-AA5C-1AFF5DADE544}"/>
              </a:ext>
            </a:extLst>
          </p:cNvPr>
          <p:cNvPicPr>
            <a:picLocks noGrp="1" noChangeAspect="1"/>
          </p:cNvPicPr>
          <p:nvPr>
            <p:ph idx="1"/>
          </p:nvPr>
        </p:nvPicPr>
        <p:blipFill>
          <a:blip r:embed="rId2"/>
          <a:stretch>
            <a:fillRect/>
          </a:stretch>
        </p:blipFill>
        <p:spPr>
          <a:xfrm>
            <a:off x="3028423" y="2509911"/>
            <a:ext cx="6080055" cy="3997637"/>
          </a:xfrm>
          <a:prstGeom prst="rect">
            <a:avLst/>
          </a:prstGeom>
        </p:spPr>
      </p:pic>
    </p:spTree>
    <p:extLst>
      <p:ext uri="{BB962C8B-B14F-4D97-AF65-F5344CB8AC3E}">
        <p14:creationId xmlns:p14="http://schemas.microsoft.com/office/powerpoint/2010/main" val="32516649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7C20A-9417-47BD-A79E-6938B9998B64}"/>
              </a:ext>
            </a:extLst>
          </p:cNvPr>
          <p:cNvSpPr>
            <a:spLocks noGrp="1"/>
          </p:cNvSpPr>
          <p:nvPr>
            <p:ph type="title"/>
          </p:nvPr>
        </p:nvSpPr>
        <p:spPr>
          <a:xfrm>
            <a:off x="838200" y="365125"/>
            <a:ext cx="10515600" cy="1325563"/>
          </a:xfrm>
        </p:spPr>
        <p:txBody>
          <a:bodyPr>
            <a:normAutofit/>
          </a:bodyPr>
          <a:lstStyle/>
          <a:p>
            <a:r>
              <a:rPr lang="en-US" b="1" dirty="0"/>
              <a:t>GENERAL-PURPOSE</a:t>
            </a:r>
            <a:r>
              <a:rPr lang="hu-HU" b="1" dirty="0"/>
              <a:t> </a:t>
            </a:r>
            <a:r>
              <a:rPr lang="en-US" b="1" dirty="0"/>
              <a:t>MODELING</a:t>
            </a:r>
            <a:r>
              <a:rPr lang="hu-HU" b="1" dirty="0"/>
              <a:t>: </a:t>
            </a:r>
            <a:r>
              <a:rPr lang="en-US" b="1" dirty="0"/>
              <a:t>UML</a:t>
            </a:r>
            <a:endParaRPr lang="en-US" dirty="0"/>
          </a:p>
        </p:txBody>
      </p:sp>
      <p:graphicFrame>
        <p:nvGraphicFramePr>
          <p:cNvPr id="5" name="Content Placeholder 2">
            <a:extLst>
              <a:ext uri="{FF2B5EF4-FFF2-40B4-BE49-F238E27FC236}">
                <a16:creationId xmlns:a16="http://schemas.microsoft.com/office/drawing/2014/main" id="{73E80B4E-D17C-48B7-9198-BC6731BD9AF0}"/>
              </a:ext>
            </a:extLst>
          </p:cNvPr>
          <p:cNvGraphicFramePr>
            <a:graphicFrameLocks noGrp="1"/>
          </p:cNvGraphicFramePr>
          <p:nvPr>
            <p:ph idx="1"/>
            <p:extLst>
              <p:ext uri="{D42A27DB-BD31-4B8C-83A1-F6EECF244321}">
                <p14:modId xmlns:p14="http://schemas.microsoft.com/office/powerpoint/2010/main" val="313838044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343836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BBA948-CA95-4ECA-BBFF-30E5E280948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UML DIAGRAM TYPES</a:t>
            </a:r>
            <a:endParaRPr lang="en-US" sz="3200" kern="1200" dirty="0">
              <a:solidFill>
                <a:schemeClr val="bg1"/>
              </a:solidFill>
              <a:latin typeface="+mj-lt"/>
              <a:ea typeface="+mj-ea"/>
              <a:cs typeface="+mj-cs"/>
            </a:endParaRPr>
          </a:p>
        </p:txBody>
      </p:sp>
      <p:pic>
        <p:nvPicPr>
          <p:cNvPr id="4" name="Picture 3">
            <a:extLst>
              <a:ext uri="{FF2B5EF4-FFF2-40B4-BE49-F238E27FC236}">
                <a16:creationId xmlns:a16="http://schemas.microsoft.com/office/drawing/2014/main" id="{D52D13DD-31DE-4E8E-A53E-02BD78C0E01A}"/>
              </a:ext>
            </a:extLst>
          </p:cNvPr>
          <p:cNvPicPr>
            <a:picLocks noChangeAspect="1"/>
          </p:cNvPicPr>
          <p:nvPr/>
        </p:nvPicPr>
        <p:blipFill>
          <a:blip r:embed="rId3"/>
          <a:stretch>
            <a:fillRect/>
          </a:stretch>
        </p:blipFill>
        <p:spPr>
          <a:xfrm>
            <a:off x="1529804" y="1820334"/>
            <a:ext cx="9449892" cy="4394199"/>
          </a:xfrm>
          <a:prstGeom prst="rect">
            <a:avLst/>
          </a:prstGeom>
        </p:spPr>
      </p:pic>
    </p:spTree>
    <p:extLst>
      <p:ext uri="{BB962C8B-B14F-4D97-AF65-F5344CB8AC3E}">
        <p14:creationId xmlns:p14="http://schemas.microsoft.com/office/powerpoint/2010/main" val="27272961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37C20A-9417-47BD-A79E-6938B9998B6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a:solidFill>
                  <a:schemeClr val="bg1"/>
                </a:solidFill>
                <a:latin typeface="+mj-lt"/>
                <a:ea typeface="+mj-ea"/>
                <a:cs typeface="+mj-cs"/>
              </a:rPr>
              <a:t>UML taxonomy</a:t>
            </a:r>
            <a:endParaRPr lang="en-US" sz="3200" kern="1200">
              <a:solidFill>
                <a:schemeClr val="bg1"/>
              </a:solidFill>
              <a:latin typeface="+mj-lt"/>
              <a:ea typeface="+mj-ea"/>
              <a:cs typeface="+mj-cs"/>
            </a:endParaRPr>
          </a:p>
        </p:txBody>
      </p:sp>
      <p:pic>
        <p:nvPicPr>
          <p:cNvPr id="8" name="Picture 7">
            <a:extLst>
              <a:ext uri="{FF2B5EF4-FFF2-40B4-BE49-F238E27FC236}">
                <a16:creationId xmlns:a16="http://schemas.microsoft.com/office/drawing/2014/main" id="{EB8E1626-51FC-42B3-84B5-0A9E755266E3}"/>
              </a:ext>
            </a:extLst>
          </p:cNvPr>
          <p:cNvPicPr>
            <a:picLocks noChangeAspect="1"/>
          </p:cNvPicPr>
          <p:nvPr/>
        </p:nvPicPr>
        <p:blipFill>
          <a:blip r:embed="rId3"/>
          <a:stretch>
            <a:fillRect/>
          </a:stretch>
        </p:blipFill>
        <p:spPr>
          <a:xfrm>
            <a:off x="2137262" y="1675227"/>
            <a:ext cx="7917476" cy="4394199"/>
          </a:xfrm>
          <a:prstGeom prst="rect">
            <a:avLst/>
          </a:prstGeom>
        </p:spPr>
      </p:pic>
    </p:spTree>
    <p:extLst>
      <p:ext uri="{BB962C8B-B14F-4D97-AF65-F5344CB8AC3E}">
        <p14:creationId xmlns:p14="http://schemas.microsoft.com/office/powerpoint/2010/main" val="40614160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99A5B-10F1-404F-A787-A16FF410419B}"/>
              </a:ext>
            </a:extLst>
          </p:cNvPr>
          <p:cNvSpPr>
            <a:spLocks noGrp="1"/>
          </p:cNvSpPr>
          <p:nvPr>
            <p:ph type="title"/>
          </p:nvPr>
        </p:nvSpPr>
        <p:spPr>
          <a:xfrm>
            <a:off x="838200" y="365125"/>
            <a:ext cx="10515600" cy="1325563"/>
          </a:xfrm>
        </p:spPr>
        <p:txBody>
          <a:bodyPr>
            <a:normAutofit/>
          </a:bodyPr>
          <a:lstStyle/>
          <a:p>
            <a:r>
              <a:rPr lang="hu-HU" dirty="0"/>
              <a:t>Important considerations</a:t>
            </a:r>
            <a:endParaRPr lang="en-US" dirty="0"/>
          </a:p>
        </p:txBody>
      </p:sp>
      <p:graphicFrame>
        <p:nvGraphicFramePr>
          <p:cNvPr id="5" name="Content Placeholder 2">
            <a:extLst>
              <a:ext uri="{FF2B5EF4-FFF2-40B4-BE49-F238E27FC236}">
                <a16:creationId xmlns:a16="http://schemas.microsoft.com/office/drawing/2014/main" id="{E37DFCF2-F173-4505-9C98-7F61381976C5}"/>
              </a:ext>
            </a:extLst>
          </p:cNvPr>
          <p:cNvGraphicFramePr>
            <a:graphicFrameLocks noGrp="1"/>
          </p:cNvGraphicFramePr>
          <p:nvPr>
            <p:ph idx="1"/>
            <p:extLst>
              <p:ext uri="{D42A27DB-BD31-4B8C-83A1-F6EECF244321}">
                <p14:modId xmlns:p14="http://schemas.microsoft.com/office/powerpoint/2010/main" val="237913159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3893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FD523-7412-48D6-8465-694AF7CF0743}"/>
              </a:ext>
            </a:extLst>
          </p:cNvPr>
          <p:cNvSpPr>
            <a:spLocks noGrp="1"/>
          </p:cNvSpPr>
          <p:nvPr>
            <p:ph type="title"/>
          </p:nvPr>
        </p:nvSpPr>
        <p:spPr/>
        <p:txBody>
          <a:bodyPr/>
          <a:lstStyle/>
          <a:p>
            <a:r>
              <a:rPr lang="hu-HU" dirty="0"/>
              <a:t>Course agenda</a:t>
            </a:r>
            <a:endParaRPr lang="en-US" dirty="0"/>
          </a:p>
        </p:txBody>
      </p:sp>
      <p:sp>
        <p:nvSpPr>
          <p:cNvPr id="3" name="Content Placeholder 2">
            <a:extLst>
              <a:ext uri="{FF2B5EF4-FFF2-40B4-BE49-F238E27FC236}">
                <a16:creationId xmlns:a16="http://schemas.microsoft.com/office/drawing/2014/main" id="{BEFFFC48-CD08-459F-910B-85FB78FA468C}"/>
              </a:ext>
            </a:extLst>
          </p:cNvPr>
          <p:cNvSpPr>
            <a:spLocks noGrp="1"/>
          </p:cNvSpPr>
          <p:nvPr>
            <p:ph idx="1"/>
          </p:nvPr>
        </p:nvSpPr>
        <p:spPr/>
        <p:txBody>
          <a:bodyPr>
            <a:normAutofit/>
          </a:bodyPr>
          <a:lstStyle/>
          <a:p>
            <a:r>
              <a:rPr lang="en-US" dirty="0"/>
              <a:t>Overview of Enterprise Architect</a:t>
            </a:r>
            <a:endParaRPr lang="hu-HU" dirty="0"/>
          </a:p>
          <a:p>
            <a:r>
              <a:rPr lang="en-US" dirty="0"/>
              <a:t>Customizing the workspace</a:t>
            </a:r>
          </a:p>
          <a:p>
            <a:r>
              <a:rPr lang="en-US" dirty="0"/>
              <a:t>Repository Structure</a:t>
            </a:r>
          </a:p>
          <a:p>
            <a:r>
              <a:rPr lang="en-US" dirty="0"/>
              <a:t>Creating and managing models</a:t>
            </a:r>
          </a:p>
          <a:p>
            <a:r>
              <a:rPr lang="en-US" dirty="0"/>
              <a:t>Working Collaboratively</a:t>
            </a:r>
          </a:p>
          <a:p>
            <a:r>
              <a:rPr lang="en-US" dirty="0"/>
              <a:t>Version Control and baselines</a:t>
            </a:r>
          </a:p>
          <a:p>
            <a:r>
              <a:rPr lang="en-US" dirty="0"/>
              <a:t>Overview of Document Generation</a:t>
            </a:r>
          </a:p>
        </p:txBody>
      </p:sp>
    </p:spTree>
    <p:extLst>
      <p:ext uri="{BB962C8B-B14F-4D97-AF65-F5344CB8AC3E}">
        <p14:creationId xmlns:p14="http://schemas.microsoft.com/office/powerpoint/2010/main" val="12302415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199A5B-10F1-404F-A787-A16FF410419B}"/>
              </a:ext>
            </a:extLst>
          </p:cNvPr>
          <p:cNvSpPr>
            <a:spLocks noGrp="1"/>
          </p:cNvSpPr>
          <p:nvPr>
            <p:ph type="title"/>
          </p:nvPr>
        </p:nvSpPr>
        <p:spPr>
          <a:xfrm>
            <a:off x="943277" y="712269"/>
            <a:ext cx="3370998" cy="5502264"/>
          </a:xfrm>
        </p:spPr>
        <p:txBody>
          <a:bodyPr>
            <a:normAutofit/>
          </a:bodyPr>
          <a:lstStyle/>
          <a:p>
            <a:r>
              <a:rPr lang="hu-HU">
                <a:solidFill>
                  <a:srgbClr val="FFFFFF"/>
                </a:solidFill>
              </a:rPr>
              <a:t>CASE tools</a:t>
            </a:r>
            <a:endParaRPr lang="en-US">
              <a:solidFill>
                <a:srgbClr val="FFFFFF"/>
              </a:solidFill>
            </a:endParaRPr>
          </a:p>
        </p:txBody>
      </p:sp>
      <p:cxnSp>
        <p:nvCxnSpPr>
          <p:cNvPr id="12" name="Straight Connector 11">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794BE51D-40FE-4117-82D6-D467A633FB3B}"/>
              </a:ext>
            </a:extLst>
          </p:cNvPr>
          <p:cNvGraphicFramePr>
            <a:graphicFrameLocks noGrp="1"/>
          </p:cNvGraphicFramePr>
          <p:nvPr>
            <p:ph idx="1"/>
            <p:extLst>
              <p:ext uri="{D42A27DB-BD31-4B8C-83A1-F6EECF244321}">
                <p14:modId xmlns:p14="http://schemas.microsoft.com/office/powerpoint/2010/main" val="1226403902"/>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798453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805D6-95DA-4332-B986-03500EB3F08A}"/>
              </a:ext>
            </a:extLst>
          </p:cNvPr>
          <p:cNvSpPr>
            <a:spLocks noGrp="1"/>
          </p:cNvSpPr>
          <p:nvPr>
            <p:ph type="title"/>
          </p:nvPr>
        </p:nvSpPr>
        <p:spPr>
          <a:xfrm>
            <a:off x="838200" y="365125"/>
            <a:ext cx="10515600" cy="1325563"/>
          </a:xfrm>
        </p:spPr>
        <p:txBody>
          <a:bodyPr>
            <a:normAutofit/>
          </a:bodyPr>
          <a:lstStyle/>
          <a:p>
            <a:r>
              <a:rPr lang="hu-HU" dirty="0"/>
              <a:t>Use case diagrams</a:t>
            </a:r>
            <a:endParaRPr lang="en-US" dirty="0"/>
          </a:p>
        </p:txBody>
      </p:sp>
      <p:graphicFrame>
        <p:nvGraphicFramePr>
          <p:cNvPr id="5" name="Content Placeholder 2">
            <a:extLst>
              <a:ext uri="{FF2B5EF4-FFF2-40B4-BE49-F238E27FC236}">
                <a16:creationId xmlns:a16="http://schemas.microsoft.com/office/drawing/2014/main" id="{8321A3F0-3051-4B5E-8BE5-BC9A98760F94}"/>
              </a:ext>
            </a:extLst>
          </p:cNvPr>
          <p:cNvGraphicFramePr>
            <a:graphicFrameLocks noGrp="1"/>
          </p:cNvGraphicFramePr>
          <p:nvPr>
            <p:ph idx="1"/>
            <p:extLst>
              <p:ext uri="{D42A27DB-BD31-4B8C-83A1-F6EECF244321}">
                <p14:modId xmlns:p14="http://schemas.microsoft.com/office/powerpoint/2010/main" val="349163920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270997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4805D6-95DA-4332-B986-03500EB3F08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Use case diagrams</a:t>
            </a:r>
          </a:p>
        </p:txBody>
      </p:sp>
      <p:pic>
        <p:nvPicPr>
          <p:cNvPr id="6" name="Picture 5" descr="A close up of a logo&#10;&#10;Description automatically generated">
            <a:extLst>
              <a:ext uri="{FF2B5EF4-FFF2-40B4-BE49-F238E27FC236}">
                <a16:creationId xmlns:a16="http://schemas.microsoft.com/office/drawing/2014/main" id="{37DE8E8E-6CAD-4D4F-9E1E-45AE021AE447}"/>
              </a:ext>
            </a:extLst>
          </p:cNvPr>
          <p:cNvPicPr>
            <a:picLocks noChangeAspect="1"/>
          </p:cNvPicPr>
          <p:nvPr/>
        </p:nvPicPr>
        <p:blipFill>
          <a:blip r:embed="rId3"/>
          <a:stretch>
            <a:fillRect/>
          </a:stretch>
        </p:blipFill>
        <p:spPr>
          <a:xfrm>
            <a:off x="2900219" y="1675227"/>
            <a:ext cx="6391561" cy="4394199"/>
          </a:xfrm>
          <a:prstGeom prst="rect">
            <a:avLst/>
          </a:prstGeom>
        </p:spPr>
      </p:pic>
    </p:spTree>
    <p:extLst>
      <p:ext uri="{BB962C8B-B14F-4D97-AF65-F5344CB8AC3E}">
        <p14:creationId xmlns:p14="http://schemas.microsoft.com/office/powerpoint/2010/main" val="32596083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FE00E-490D-401B-AFC0-A6EDDF3C6AA3}"/>
              </a:ext>
            </a:extLst>
          </p:cNvPr>
          <p:cNvSpPr>
            <a:spLocks noGrp="1"/>
          </p:cNvSpPr>
          <p:nvPr>
            <p:ph type="title"/>
          </p:nvPr>
        </p:nvSpPr>
        <p:spPr/>
        <p:txBody>
          <a:bodyPr/>
          <a:lstStyle/>
          <a:p>
            <a:r>
              <a:rPr lang="hu-HU" dirty="0"/>
              <a:t>Activity diagram</a:t>
            </a:r>
            <a:endParaRPr lang="en-US" dirty="0"/>
          </a:p>
        </p:txBody>
      </p:sp>
      <p:sp>
        <p:nvSpPr>
          <p:cNvPr id="3" name="Content Placeholder 2">
            <a:extLst>
              <a:ext uri="{FF2B5EF4-FFF2-40B4-BE49-F238E27FC236}">
                <a16:creationId xmlns:a16="http://schemas.microsoft.com/office/drawing/2014/main" id="{E0A5C1CD-3F1A-4B82-AD5D-7B4404FA7948}"/>
              </a:ext>
            </a:extLst>
          </p:cNvPr>
          <p:cNvSpPr>
            <a:spLocks noGrp="1"/>
          </p:cNvSpPr>
          <p:nvPr>
            <p:ph idx="1"/>
          </p:nvPr>
        </p:nvSpPr>
        <p:spPr/>
        <p:txBody>
          <a:bodyPr/>
          <a:lstStyle/>
          <a:p>
            <a:r>
              <a:rPr lang="hu-HU" dirty="0"/>
              <a:t>Used for workflow and process modeling</a:t>
            </a:r>
          </a:p>
          <a:p>
            <a:endParaRPr lang="hu-HU" dirty="0"/>
          </a:p>
          <a:p>
            <a:r>
              <a:rPr lang="hu-HU" dirty="0"/>
              <a:t>Similar to flowcharts but with parallel behaviour and multiple actors</a:t>
            </a:r>
          </a:p>
          <a:p>
            <a:endParaRPr lang="hu-HU" dirty="0"/>
          </a:p>
          <a:p>
            <a:r>
              <a:rPr lang="hu-HU" dirty="0"/>
              <a:t>Often drawn by business analysits, developers to capture their requirements understaning in case of complex processes</a:t>
            </a:r>
            <a:endParaRPr lang="en-US" dirty="0"/>
          </a:p>
        </p:txBody>
      </p:sp>
    </p:spTree>
    <p:extLst>
      <p:ext uri="{BB962C8B-B14F-4D97-AF65-F5344CB8AC3E}">
        <p14:creationId xmlns:p14="http://schemas.microsoft.com/office/powerpoint/2010/main" val="38830339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0E5BEB-0629-44A8-9D3A-913F6720C373}"/>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Activity diagram example</a:t>
            </a:r>
          </a:p>
        </p:txBody>
      </p:sp>
      <p:cxnSp>
        <p:nvCxnSpPr>
          <p:cNvPr id="16" name="Straight Connector 15">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49D2210-2EDE-460A-815F-1A6B0995C429}"/>
              </a:ext>
            </a:extLst>
          </p:cNvPr>
          <p:cNvPicPr>
            <a:picLocks noChangeAspect="1"/>
          </p:cNvPicPr>
          <p:nvPr/>
        </p:nvPicPr>
        <p:blipFill>
          <a:blip r:embed="rId3"/>
          <a:stretch>
            <a:fillRect/>
          </a:stretch>
        </p:blipFill>
        <p:spPr>
          <a:xfrm>
            <a:off x="5798938" y="492573"/>
            <a:ext cx="5263312" cy="5880796"/>
          </a:xfrm>
          <a:prstGeom prst="rect">
            <a:avLst/>
          </a:prstGeom>
        </p:spPr>
      </p:pic>
    </p:spTree>
    <p:extLst>
      <p:ext uri="{BB962C8B-B14F-4D97-AF65-F5344CB8AC3E}">
        <p14:creationId xmlns:p14="http://schemas.microsoft.com/office/powerpoint/2010/main" val="6606302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44167-3A03-46BC-8429-352DDED0D540}"/>
              </a:ext>
            </a:extLst>
          </p:cNvPr>
          <p:cNvSpPr>
            <a:spLocks noGrp="1"/>
          </p:cNvSpPr>
          <p:nvPr>
            <p:ph type="title"/>
          </p:nvPr>
        </p:nvSpPr>
        <p:spPr/>
        <p:txBody>
          <a:bodyPr/>
          <a:lstStyle/>
          <a:p>
            <a:r>
              <a:rPr lang="hu-HU" dirty="0"/>
              <a:t>Class diagrams</a:t>
            </a:r>
            <a:endParaRPr lang="en-US" dirty="0"/>
          </a:p>
        </p:txBody>
      </p:sp>
      <p:sp>
        <p:nvSpPr>
          <p:cNvPr id="3" name="Content Placeholder 2">
            <a:extLst>
              <a:ext uri="{FF2B5EF4-FFF2-40B4-BE49-F238E27FC236}">
                <a16:creationId xmlns:a16="http://schemas.microsoft.com/office/drawing/2014/main" id="{393F875A-1CCA-402A-A4D1-4DF442692452}"/>
              </a:ext>
            </a:extLst>
          </p:cNvPr>
          <p:cNvSpPr>
            <a:spLocks noGrp="1"/>
          </p:cNvSpPr>
          <p:nvPr>
            <p:ph idx="1"/>
          </p:nvPr>
        </p:nvSpPr>
        <p:spPr/>
        <p:txBody>
          <a:bodyPr/>
          <a:lstStyle/>
          <a:p>
            <a:r>
              <a:rPr lang="hu-HU" dirty="0"/>
              <a:t>Used to model the type of objects and relationships among them</a:t>
            </a:r>
          </a:p>
          <a:p>
            <a:endParaRPr lang="hu-HU" dirty="0"/>
          </a:p>
          <a:p>
            <a:r>
              <a:rPr lang="hu-HU" dirty="0"/>
              <a:t>One of the most commonly used diagram type in UML</a:t>
            </a:r>
          </a:p>
          <a:p>
            <a:endParaRPr lang="hu-HU" dirty="0"/>
          </a:p>
          <a:p>
            <a:r>
              <a:rPr lang="hu-HU" dirty="0"/>
              <a:t>Drawn by developers as part of design activity</a:t>
            </a:r>
            <a:endParaRPr lang="en-US" dirty="0"/>
          </a:p>
        </p:txBody>
      </p:sp>
    </p:spTree>
    <p:extLst>
      <p:ext uri="{BB962C8B-B14F-4D97-AF65-F5344CB8AC3E}">
        <p14:creationId xmlns:p14="http://schemas.microsoft.com/office/powerpoint/2010/main" val="40434468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744167-3A03-46BC-8429-352DDED0D540}"/>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Class diagram</a:t>
            </a:r>
            <a:r>
              <a:rPr lang="hu-HU" sz="4800" kern="1200" dirty="0">
                <a:solidFill>
                  <a:srgbClr val="FFFFFF"/>
                </a:solidFill>
                <a:latin typeface="+mj-lt"/>
                <a:ea typeface="+mj-ea"/>
                <a:cs typeface="+mj-cs"/>
              </a:rPr>
              <a:t> example</a:t>
            </a:r>
            <a:endParaRPr lang="en-US" sz="4800" kern="1200" dirty="0">
              <a:solidFill>
                <a:srgbClr val="FFFFFF"/>
              </a:solidFill>
              <a:latin typeface="+mj-lt"/>
              <a:ea typeface="+mj-ea"/>
              <a:cs typeface="+mj-cs"/>
            </a:endParaRP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2B91E57C-9EB0-44B1-99BB-9488F06690AB}"/>
              </a:ext>
            </a:extLst>
          </p:cNvPr>
          <p:cNvPicPr>
            <a:picLocks noChangeAspect="1"/>
          </p:cNvPicPr>
          <p:nvPr/>
        </p:nvPicPr>
        <p:blipFill>
          <a:blip r:embed="rId3"/>
          <a:stretch>
            <a:fillRect/>
          </a:stretch>
        </p:blipFill>
        <p:spPr>
          <a:xfrm>
            <a:off x="5422515" y="492573"/>
            <a:ext cx="6016159" cy="5880796"/>
          </a:xfrm>
          <a:prstGeom prst="rect">
            <a:avLst/>
          </a:prstGeom>
        </p:spPr>
      </p:pic>
    </p:spTree>
    <p:extLst>
      <p:ext uri="{BB962C8B-B14F-4D97-AF65-F5344CB8AC3E}">
        <p14:creationId xmlns:p14="http://schemas.microsoft.com/office/powerpoint/2010/main" val="15071757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677E0F-8F19-4ECA-84D4-3AF3270C48B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Interaction diagrams</a:t>
            </a:r>
          </a:p>
        </p:txBody>
      </p:sp>
      <p:pic>
        <p:nvPicPr>
          <p:cNvPr id="4" name="Picture 3">
            <a:extLst>
              <a:ext uri="{FF2B5EF4-FFF2-40B4-BE49-F238E27FC236}">
                <a16:creationId xmlns:a16="http://schemas.microsoft.com/office/drawing/2014/main" id="{1CA3CF02-4D0B-4CD8-A45B-56976103262A}"/>
              </a:ext>
            </a:extLst>
          </p:cNvPr>
          <p:cNvPicPr>
            <a:picLocks noChangeAspect="1"/>
          </p:cNvPicPr>
          <p:nvPr/>
        </p:nvPicPr>
        <p:blipFill>
          <a:blip r:embed="rId3"/>
          <a:stretch>
            <a:fillRect/>
          </a:stretch>
        </p:blipFill>
        <p:spPr>
          <a:xfrm>
            <a:off x="3314861" y="1675227"/>
            <a:ext cx="5562277" cy="4394199"/>
          </a:xfrm>
          <a:prstGeom prst="rect">
            <a:avLst/>
          </a:prstGeom>
        </p:spPr>
      </p:pic>
    </p:spTree>
    <p:extLst>
      <p:ext uri="{BB962C8B-B14F-4D97-AF65-F5344CB8AC3E}">
        <p14:creationId xmlns:p14="http://schemas.microsoft.com/office/powerpoint/2010/main" val="19657913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AB5FBB-570D-4868-B35C-83F15AC8062F}"/>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Sequence diagram</a:t>
            </a: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descr="A close up of a map&#10;&#10;Description automatically generated">
            <a:extLst>
              <a:ext uri="{FF2B5EF4-FFF2-40B4-BE49-F238E27FC236}">
                <a16:creationId xmlns:a16="http://schemas.microsoft.com/office/drawing/2014/main" id="{023F77A2-9E50-42DD-8345-196AFAECE4B9}"/>
              </a:ext>
            </a:extLst>
          </p:cNvPr>
          <p:cNvPicPr>
            <a:picLocks noChangeAspect="1"/>
          </p:cNvPicPr>
          <p:nvPr/>
        </p:nvPicPr>
        <p:blipFill>
          <a:blip r:embed="rId3"/>
          <a:stretch>
            <a:fillRect/>
          </a:stretch>
        </p:blipFill>
        <p:spPr>
          <a:xfrm>
            <a:off x="5172536" y="492573"/>
            <a:ext cx="6516117" cy="5880796"/>
          </a:xfrm>
          <a:prstGeom prst="rect">
            <a:avLst/>
          </a:prstGeom>
        </p:spPr>
      </p:pic>
    </p:spTree>
    <p:extLst>
      <p:ext uri="{BB962C8B-B14F-4D97-AF65-F5344CB8AC3E}">
        <p14:creationId xmlns:p14="http://schemas.microsoft.com/office/powerpoint/2010/main" val="41267071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274E9-9E6A-4F1B-8500-D85875C85F44}"/>
              </a:ext>
            </a:extLst>
          </p:cNvPr>
          <p:cNvSpPr>
            <a:spLocks noGrp="1"/>
          </p:cNvSpPr>
          <p:nvPr>
            <p:ph type="title"/>
          </p:nvPr>
        </p:nvSpPr>
        <p:spPr>
          <a:xfrm>
            <a:off x="838200" y="365125"/>
            <a:ext cx="10515600" cy="1325563"/>
          </a:xfrm>
        </p:spPr>
        <p:txBody>
          <a:bodyPr>
            <a:normAutofit/>
          </a:bodyPr>
          <a:lstStyle/>
          <a:p>
            <a:r>
              <a:rPr lang="hu-HU" dirty="0"/>
              <a:t>Design practices</a:t>
            </a:r>
            <a:endParaRPr lang="en-US" dirty="0"/>
          </a:p>
        </p:txBody>
      </p:sp>
      <p:graphicFrame>
        <p:nvGraphicFramePr>
          <p:cNvPr id="5" name="Content Placeholder 2">
            <a:extLst>
              <a:ext uri="{FF2B5EF4-FFF2-40B4-BE49-F238E27FC236}">
                <a16:creationId xmlns:a16="http://schemas.microsoft.com/office/drawing/2014/main" id="{95B241B2-088C-4123-AD6F-6EE5C791AD71}"/>
              </a:ext>
            </a:extLst>
          </p:cNvPr>
          <p:cNvGraphicFramePr>
            <a:graphicFrameLocks noGrp="1"/>
          </p:cNvGraphicFramePr>
          <p:nvPr>
            <p:ph idx="1"/>
            <p:extLst>
              <p:ext uri="{D42A27DB-BD31-4B8C-83A1-F6EECF244321}">
                <p14:modId xmlns:p14="http://schemas.microsoft.com/office/powerpoint/2010/main" val="211759244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23011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FA1923-EDA2-4238-901F-F01F3D982C2B}"/>
              </a:ext>
            </a:extLst>
          </p:cNvPr>
          <p:cNvSpPr>
            <a:spLocks noGrp="1"/>
          </p:cNvSpPr>
          <p:nvPr>
            <p:ph idx="1"/>
          </p:nvPr>
        </p:nvSpPr>
        <p:spPr>
          <a:xfrm>
            <a:off x="1813858" y="2286811"/>
            <a:ext cx="6066118" cy="2438546"/>
          </a:xfrm>
        </p:spPr>
        <p:txBody>
          <a:bodyPr>
            <a:normAutofit/>
          </a:bodyPr>
          <a:lstStyle/>
          <a:p>
            <a:pPr marL="0" indent="0">
              <a:buNone/>
            </a:pPr>
            <a:r>
              <a:rPr lang="hu-HU" sz="4800" dirty="0"/>
              <a:t>Model-Driven Software Engineering</a:t>
            </a:r>
            <a:endParaRPr lang="en-US" sz="4800" dirty="0"/>
          </a:p>
        </p:txBody>
      </p:sp>
      <p:sp>
        <p:nvSpPr>
          <p:cNvPr id="12" name="Freeform 6">
            <a:extLst>
              <a:ext uri="{FF2B5EF4-FFF2-40B4-BE49-F238E27FC236}">
                <a16:creationId xmlns:a16="http://schemas.microsoft.com/office/drawing/2014/main" id="{A9616D99-AEFB-4C95-84EF-5DEC698D9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sp>
        <p:nvSpPr>
          <p:cNvPr id="14" name="Freeform 6">
            <a:extLst>
              <a:ext uri="{FF2B5EF4-FFF2-40B4-BE49-F238E27FC236}">
                <a16:creationId xmlns:a16="http://schemas.microsoft.com/office/drawing/2014/main" id="{D0F97023-F626-4FC5-8C2D-753B5C7F4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sp>
      <p:pic>
        <p:nvPicPr>
          <p:cNvPr id="7" name="Graphic 6" descr="Monitor">
            <a:extLst>
              <a:ext uri="{FF2B5EF4-FFF2-40B4-BE49-F238E27FC236}">
                <a16:creationId xmlns:a16="http://schemas.microsoft.com/office/drawing/2014/main" id="{0B33F8C3-594A-45EE-BD6C-1152886D10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25899" y="3191551"/>
            <a:ext cx="2194559" cy="2194559"/>
          </a:xfrm>
          <a:prstGeom prst="rect">
            <a:avLst/>
          </a:prstGeom>
        </p:spPr>
      </p:pic>
    </p:spTree>
    <p:extLst>
      <p:ext uri="{BB962C8B-B14F-4D97-AF65-F5344CB8AC3E}">
        <p14:creationId xmlns:p14="http://schemas.microsoft.com/office/powerpoint/2010/main" val="17261946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FA1923-EDA2-4238-901F-F01F3D982C2B}"/>
              </a:ext>
            </a:extLst>
          </p:cNvPr>
          <p:cNvSpPr>
            <a:spLocks noGrp="1"/>
          </p:cNvSpPr>
          <p:nvPr>
            <p:ph idx="1"/>
          </p:nvPr>
        </p:nvSpPr>
        <p:spPr>
          <a:xfrm>
            <a:off x="1671542" y="2125446"/>
            <a:ext cx="6066118" cy="2438546"/>
          </a:xfrm>
        </p:spPr>
        <p:txBody>
          <a:bodyPr>
            <a:normAutofit lnSpcReduction="10000"/>
          </a:bodyPr>
          <a:lstStyle/>
          <a:p>
            <a:pPr marL="0" indent="0" algn="ctr">
              <a:buNone/>
            </a:pPr>
            <a:r>
              <a:rPr lang="en-US" sz="6000" dirty="0"/>
              <a:t>ENTERPRISE ARCHITECT OVERVIEW</a:t>
            </a:r>
          </a:p>
        </p:txBody>
      </p:sp>
      <p:sp>
        <p:nvSpPr>
          <p:cNvPr id="23" name="Freeform 6">
            <a:extLst>
              <a:ext uri="{FF2B5EF4-FFF2-40B4-BE49-F238E27FC236}">
                <a16:creationId xmlns:a16="http://schemas.microsoft.com/office/drawing/2014/main" id="{A9616D99-AEFB-4C95-84EF-5DEC698D9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sp>
        <p:nvSpPr>
          <p:cNvPr id="24" name="Freeform 6">
            <a:extLst>
              <a:ext uri="{FF2B5EF4-FFF2-40B4-BE49-F238E27FC236}">
                <a16:creationId xmlns:a16="http://schemas.microsoft.com/office/drawing/2014/main" id="{D0F97023-F626-4FC5-8C2D-753B5C7F4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sp>
      <p:pic>
        <p:nvPicPr>
          <p:cNvPr id="7" name="Graphic 6" descr="Monitor">
            <a:extLst>
              <a:ext uri="{FF2B5EF4-FFF2-40B4-BE49-F238E27FC236}">
                <a16:creationId xmlns:a16="http://schemas.microsoft.com/office/drawing/2014/main" id="{0B33F8C3-594A-45EE-BD6C-1152886D10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25899" y="3191551"/>
            <a:ext cx="2194559" cy="2194559"/>
          </a:xfrm>
          <a:prstGeom prst="rect">
            <a:avLst/>
          </a:prstGeom>
        </p:spPr>
      </p:pic>
    </p:spTree>
    <p:extLst>
      <p:ext uri="{BB962C8B-B14F-4D97-AF65-F5344CB8AC3E}">
        <p14:creationId xmlns:p14="http://schemas.microsoft.com/office/powerpoint/2010/main" val="37351457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789D0F-7651-465C-A5C3-1318782339C2}"/>
              </a:ext>
            </a:extLst>
          </p:cNvPr>
          <p:cNvSpPr>
            <a:spLocks noGrp="1"/>
          </p:cNvSpPr>
          <p:nvPr>
            <p:ph idx="1"/>
          </p:nvPr>
        </p:nvSpPr>
        <p:spPr>
          <a:xfrm>
            <a:off x="1512794" y="2765144"/>
            <a:ext cx="9581029" cy="2042179"/>
          </a:xfrm>
        </p:spPr>
        <p:txBody>
          <a:bodyPr>
            <a:normAutofit fontScale="77500" lnSpcReduction="20000"/>
          </a:bodyPr>
          <a:lstStyle/>
          <a:p>
            <a:pPr marL="0" indent="0" algn="ctr">
              <a:buNone/>
            </a:pPr>
            <a:r>
              <a:rPr lang="hu-HU" sz="8000" dirty="0"/>
              <a:t>WORKSPACE </a:t>
            </a:r>
            <a:r>
              <a:rPr lang="en-US" sz="8000" dirty="0"/>
              <a:t>&amp; REPOSITORY MANAGEMENT</a:t>
            </a:r>
          </a:p>
        </p:txBody>
      </p:sp>
    </p:spTree>
    <p:extLst>
      <p:ext uri="{BB962C8B-B14F-4D97-AF65-F5344CB8AC3E}">
        <p14:creationId xmlns:p14="http://schemas.microsoft.com/office/powerpoint/2010/main" val="5486839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7F481-6637-4195-B171-1529C3844E7D}"/>
              </a:ext>
            </a:extLst>
          </p:cNvPr>
          <p:cNvSpPr>
            <a:spLocks noGrp="1"/>
          </p:cNvSpPr>
          <p:nvPr>
            <p:ph type="title"/>
          </p:nvPr>
        </p:nvSpPr>
        <p:spPr/>
        <p:txBody>
          <a:bodyPr/>
          <a:lstStyle/>
          <a:p>
            <a:r>
              <a:rPr lang="hu-HU" dirty="0"/>
              <a:t>Enterprise architect overview</a:t>
            </a:r>
            <a:endParaRPr lang="en-US" dirty="0"/>
          </a:p>
        </p:txBody>
      </p:sp>
      <p:sp>
        <p:nvSpPr>
          <p:cNvPr id="3" name="Content Placeholder 2">
            <a:extLst>
              <a:ext uri="{FF2B5EF4-FFF2-40B4-BE49-F238E27FC236}">
                <a16:creationId xmlns:a16="http://schemas.microsoft.com/office/drawing/2014/main" id="{7BFC3AB8-CF36-48FA-8FDB-B084B91627A9}"/>
              </a:ext>
            </a:extLst>
          </p:cNvPr>
          <p:cNvSpPr>
            <a:spLocks noGrp="1"/>
          </p:cNvSpPr>
          <p:nvPr>
            <p:ph idx="1"/>
          </p:nvPr>
        </p:nvSpPr>
        <p:spPr/>
        <p:txBody>
          <a:bodyPr/>
          <a:lstStyle/>
          <a:p>
            <a:pPr algn="just"/>
            <a:r>
              <a:rPr lang="en-US" dirty="0"/>
              <a:t>Integrated modeling platform</a:t>
            </a:r>
          </a:p>
          <a:p>
            <a:pPr algn="just"/>
            <a:endParaRPr lang="hu-HU" dirty="0"/>
          </a:p>
          <a:p>
            <a:pPr algn="just"/>
            <a:r>
              <a:rPr lang="en-US" dirty="0"/>
              <a:t>Enterprise Architect helps you trace high-level specifications to analysis, design, implementation, test and maintenance models using UML, SysML, BPMN and other open standards</a:t>
            </a:r>
            <a:endParaRPr lang="hu-HU" dirty="0"/>
          </a:p>
          <a:p>
            <a:pPr algn="just"/>
            <a:endParaRPr lang="hu-HU" dirty="0"/>
          </a:p>
          <a:p>
            <a:pPr algn="just"/>
            <a:r>
              <a:rPr lang="hu-HU" dirty="0"/>
              <a:t>High performance, simulation, traceability, documentation, source code generation etc.</a:t>
            </a:r>
            <a:endParaRPr lang="en-US" dirty="0"/>
          </a:p>
        </p:txBody>
      </p:sp>
    </p:spTree>
    <p:extLst>
      <p:ext uri="{BB962C8B-B14F-4D97-AF65-F5344CB8AC3E}">
        <p14:creationId xmlns:p14="http://schemas.microsoft.com/office/powerpoint/2010/main" val="163985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3E6D82DD-A2A3-46D6-89F9-854F5A08F354}"/>
              </a:ext>
            </a:extLst>
          </p:cNvPr>
          <p:cNvPicPr>
            <a:picLocks noChangeAspect="1"/>
          </p:cNvPicPr>
          <p:nvPr/>
        </p:nvPicPr>
        <p:blipFill rotWithShape="1">
          <a:blip r:embed="rId3"/>
          <a:srcRect b="23208"/>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3CCF3D-36C0-4073-B92F-BF92D02CFCC3}"/>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b="1">
                <a:solidFill>
                  <a:schemeClr val="tx1">
                    <a:lumMod val="85000"/>
                    <a:lumOff val="15000"/>
                  </a:schemeClr>
                </a:solidFill>
              </a:rPr>
              <a:t>Model Repository</a:t>
            </a:r>
            <a:endParaRPr lang="en-US" sz="3600">
              <a:solidFill>
                <a:schemeClr val="tx1">
                  <a:lumMod val="85000"/>
                  <a:lumOff val="15000"/>
                </a:schemeClr>
              </a:solidFill>
            </a:endParaRPr>
          </a:p>
        </p:txBody>
      </p:sp>
      <p:cxnSp>
        <p:nvCxnSpPr>
          <p:cNvPr id="14"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99465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50C4A-96B7-4CF2-A667-F77E560B4B9D}"/>
              </a:ext>
            </a:extLst>
          </p:cNvPr>
          <p:cNvSpPr>
            <a:spLocks noGrp="1"/>
          </p:cNvSpPr>
          <p:nvPr>
            <p:ph type="title"/>
          </p:nvPr>
        </p:nvSpPr>
        <p:spPr/>
        <p:txBody>
          <a:bodyPr/>
          <a:lstStyle/>
          <a:p>
            <a:r>
              <a:rPr lang="en-US" dirty="0"/>
              <a:t>Customizing the workspace</a:t>
            </a:r>
          </a:p>
        </p:txBody>
      </p:sp>
      <p:sp>
        <p:nvSpPr>
          <p:cNvPr id="3" name="Content Placeholder 2">
            <a:extLst>
              <a:ext uri="{FF2B5EF4-FFF2-40B4-BE49-F238E27FC236}">
                <a16:creationId xmlns:a16="http://schemas.microsoft.com/office/drawing/2014/main" id="{5EE6E6DF-871C-4479-8C00-5CE95C718BC5}"/>
              </a:ext>
            </a:extLst>
          </p:cNvPr>
          <p:cNvSpPr>
            <a:spLocks noGrp="1"/>
          </p:cNvSpPr>
          <p:nvPr>
            <p:ph idx="1"/>
          </p:nvPr>
        </p:nvSpPr>
        <p:spPr/>
        <p:txBody>
          <a:bodyPr/>
          <a:lstStyle/>
          <a:p>
            <a:r>
              <a:rPr lang="en-US" dirty="0"/>
              <a:t>Views and their use</a:t>
            </a:r>
            <a:endParaRPr lang="hu-HU" dirty="0"/>
          </a:p>
          <a:p>
            <a:pPr marL="0" indent="0">
              <a:buNone/>
            </a:pPr>
            <a:endParaRPr lang="en-US" dirty="0"/>
          </a:p>
          <a:p>
            <a:r>
              <a:rPr lang="en-US" dirty="0"/>
              <a:t>Supplied workspace layouts</a:t>
            </a:r>
            <a:endParaRPr lang="hu-HU" dirty="0"/>
          </a:p>
          <a:p>
            <a:pPr marL="0" indent="0">
              <a:buNone/>
            </a:pPr>
            <a:endParaRPr lang="en-US" dirty="0"/>
          </a:p>
          <a:p>
            <a:r>
              <a:rPr lang="en-US" dirty="0"/>
              <a:t>Creating your own workspace layout</a:t>
            </a:r>
          </a:p>
          <a:p>
            <a:pPr marL="0" indent="0">
              <a:buNone/>
            </a:pPr>
            <a:endParaRPr lang="en-US" dirty="0"/>
          </a:p>
        </p:txBody>
      </p:sp>
    </p:spTree>
    <p:extLst>
      <p:ext uri="{BB962C8B-B14F-4D97-AF65-F5344CB8AC3E}">
        <p14:creationId xmlns:p14="http://schemas.microsoft.com/office/powerpoint/2010/main" val="26919333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50C4A-96B7-4CF2-A667-F77E560B4B9D}"/>
              </a:ext>
            </a:extLst>
          </p:cNvPr>
          <p:cNvSpPr>
            <a:spLocks noGrp="1"/>
          </p:cNvSpPr>
          <p:nvPr>
            <p:ph type="title"/>
          </p:nvPr>
        </p:nvSpPr>
        <p:spPr/>
        <p:txBody>
          <a:bodyPr/>
          <a:lstStyle/>
          <a:p>
            <a:r>
              <a:rPr lang="hu-HU" dirty="0"/>
              <a:t>Creating and managing models</a:t>
            </a:r>
            <a:endParaRPr lang="en-US" dirty="0"/>
          </a:p>
        </p:txBody>
      </p:sp>
      <p:sp>
        <p:nvSpPr>
          <p:cNvPr id="3" name="Content Placeholder 2">
            <a:extLst>
              <a:ext uri="{FF2B5EF4-FFF2-40B4-BE49-F238E27FC236}">
                <a16:creationId xmlns:a16="http://schemas.microsoft.com/office/drawing/2014/main" id="{5EE6E6DF-871C-4479-8C00-5CE95C718BC5}"/>
              </a:ext>
            </a:extLst>
          </p:cNvPr>
          <p:cNvSpPr>
            <a:spLocks noGrp="1"/>
          </p:cNvSpPr>
          <p:nvPr>
            <p:ph idx="1"/>
          </p:nvPr>
        </p:nvSpPr>
        <p:spPr/>
        <p:txBody>
          <a:bodyPr>
            <a:normAutofit fontScale="92500" lnSpcReduction="10000"/>
          </a:bodyPr>
          <a:lstStyle/>
          <a:p>
            <a:r>
              <a:rPr lang="en-US" dirty="0"/>
              <a:t>Creating diagrams</a:t>
            </a:r>
            <a:endParaRPr lang="hu-HU" dirty="0"/>
          </a:p>
          <a:p>
            <a:endParaRPr lang="en-US" dirty="0"/>
          </a:p>
          <a:p>
            <a:r>
              <a:rPr lang="en-US" dirty="0"/>
              <a:t>Diagram properties</a:t>
            </a:r>
            <a:endParaRPr lang="hu-HU" dirty="0"/>
          </a:p>
          <a:p>
            <a:endParaRPr lang="en-US" dirty="0"/>
          </a:p>
          <a:p>
            <a:r>
              <a:rPr lang="en-US" dirty="0"/>
              <a:t>Creating elements</a:t>
            </a:r>
            <a:endParaRPr lang="hu-HU" dirty="0"/>
          </a:p>
          <a:p>
            <a:endParaRPr lang="en-US" dirty="0"/>
          </a:p>
          <a:p>
            <a:r>
              <a:rPr lang="en-US" dirty="0"/>
              <a:t>Element properties including tagged values and linked documents</a:t>
            </a:r>
            <a:endParaRPr lang="hu-HU" dirty="0"/>
          </a:p>
          <a:p>
            <a:endParaRPr lang="en-US" dirty="0"/>
          </a:p>
          <a:p>
            <a:r>
              <a:rPr lang="en-US" dirty="0"/>
              <a:t>Overview of Model Driven Generator Technology (MDG) for creating customized modelling elements</a:t>
            </a:r>
          </a:p>
          <a:p>
            <a:pPr marL="0" indent="0">
              <a:buNone/>
            </a:pPr>
            <a:endParaRPr lang="en-US" dirty="0"/>
          </a:p>
        </p:txBody>
      </p:sp>
    </p:spTree>
    <p:extLst>
      <p:ext uri="{BB962C8B-B14F-4D97-AF65-F5344CB8AC3E}">
        <p14:creationId xmlns:p14="http://schemas.microsoft.com/office/powerpoint/2010/main" val="34266124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4E175-B28D-40F2-9B48-19836B3759B6}"/>
              </a:ext>
            </a:extLst>
          </p:cNvPr>
          <p:cNvSpPr>
            <a:spLocks noGrp="1"/>
          </p:cNvSpPr>
          <p:nvPr>
            <p:ph type="title"/>
          </p:nvPr>
        </p:nvSpPr>
        <p:spPr/>
        <p:txBody>
          <a:bodyPr/>
          <a:lstStyle/>
          <a:p>
            <a:r>
              <a:rPr lang="en-US" dirty="0"/>
              <a:t>Share Enterprise Architect Projects (file repos)</a:t>
            </a:r>
          </a:p>
        </p:txBody>
      </p:sp>
      <p:sp>
        <p:nvSpPr>
          <p:cNvPr id="3" name="Content Placeholder 2">
            <a:extLst>
              <a:ext uri="{FF2B5EF4-FFF2-40B4-BE49-F238E27FC236}">
                <a16:creationId xmlns:a16="http://schemas.microsoft.com/office/drawing/2014/main" id="{2243CF95-E8D8-47E5-A4FE-BB8B13F5C0BE}"/>
              </a:ext>
            </a:extLst>
          </p:cNvPr>
          <p:cNvSpPr>
            <a:spLocks noGrp="1"/>
          </p:cNvSpPr>
          <p:nvPr>
            <p:ph idx="1"/>
          </p:nvPr>
        </p:nvSpPr>
        <p:spPr/>
        <p:txBody>
          <a:bodyPr/>
          <a:lstStyle/>
          <a:p>
            <a:r>
              <a:rPr lang="en-US" dirty="0"/>
              <a:t>Network deployment</a:t>
            </a:r>
          </a:p>
          <a:p>
            <a:endParaRPr lang="en-US" dirty="0"/>
          </a:p>
          <a:p>
            <a:r>
              <a:rPr lang="en-US" dirty="0"/>
              <a:t>Replication</a:t>
            </a:r>
          </a:p>
          <a:p>
            <a:endParaRPr lang="en-US" dirty="0"/>
          </a:p>
          <a:p>
            <a:r>
              <a:rPr lang="en-US" dirty="0"/>
              <a:t>XMI Import and Export</a:t>
            </a:r>
          </a:p>
        </p:txBody>
      </p:sp>
    </p:spTree>
    <p:extLst>
      <p:ext uri="{BB962C8B-B14F-4D97-AF65-F5344CB8AC3E}">
        <p14:creationId xmlns:p14="http://schemas.microsoft.com/office/powerpoint/2010/main" val="21213370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50C4A-96B7-4CF2-A667-F77E560B4B9D}"/>
              </a:ext>
            </a:extLst>
          </p:cNvPr>
          <p:cNvSpPr>
            <a:spLocks noGrp="1"/>
          </p:cNvSpPr>
          <p:nvPr>
            <p:ph type="title"/>
          </p:nvPr>
        </p:nvSpPr>
        <p:spPr/>
        <p:txBody>
          <a:bodyPr/>
          <a:lstStyle/>
          <a:p>
            <a:r>
              <a:rPr lang="hu-HU" dirty="0"/>
              <a:t>Repository structure</a:t>
            </a:r>
            <a:endParaRPr lang="en-US" dirty="0"/>
          </a:p>
        </p:txBody>
      </p:sp>
      <p:sp>
        <p:nvSpPr>
          <p:cNvPr id="3" name="Content Placeholder 2">
            <a:extLst>
              <a:ext uri="{FF2B5EF4-FFF2-40B4-BE49-F238E27FC236}">
                <a16:creationId xmlns:a16="http://schemas.microsoft.com/office/drawing/2014/main" id="{5EE6E6DF-871C-4479-8C00-5CE95C718BC5}"/>
              </a:ext>
            </a:extLst>
          </p:cNvPr>
          <p:cNvSpPr>
            <a:spLocks noGrp="1"/>
          </p:cNvSpPr>
          <p:nvPr>
            <p:ph idx="1"/>
          </p:nvPr>
        </p:nvSpPr>
        <p:spPr/>
        <p:txBody>
          <a:bodyPr/>
          <a:lstStyle/>
          <a:p>
            <a:r>
              <a:rPr lang="en-US" dirty="0"/>
              <a:t>Roots, views and packages</a:t>
            </a:r>
            <a:endParaRPr lang="hu-HU" dirty="0"/>
          </a:p>
          <a:p>
            <a:pPr marL="0" indent="0">
              <a:buNone/>
            </a:pPr>
            <a:endParaRPr lang="en-US" dirty="0"/>
          </a:p>
          <a:p>
            <a:r>
              <a:rPr lang="en-US" dirty="0"/>
              <a:t>Best practices for repository structure</a:t>
            </a:r>
            <a:endParaRPr lang="hu-HU" dirty="0"/>
          </a:p>
          <a:p>
            <a:pPr marL="0" indent="0">
              <a:buNone/>
            </a:pPr>
            <a:endParaRPr lang="en-US" dirty="0"/>
          </a:p>
          <a:p>
            <a:r>
              <a:rPr lang="en-US" dirty="0"/>
              <a:t>Resources</a:t>
            </a:r>
          </a:p>
          <a:p>
            <a:pPr marL="0" indent="0">
              <a:buNone/>
            </a:pPr>
            <a:endParaRPr lang="en-US" dirty="0"/>
          </a:p>
        </p:txBody>
      </p:sp>
    </p:spTree>
    <p:extLst>
      <p:ext uri="{BB962C8B-B14F-4D97-AF65-F5344CB8AC3E}">
        <p14:creationId xmlns:p14="http://schemas.microsoft.com/office/powerpoint/2010/main" val="31924456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789D0F-7651-465C-A5C3-1318782339C2}"/>
              </a:ext>
            </a:extLst>
          </p:cNvPr>
          <p:cNvSpPr>
            <a:spLocks noGrp="1"/>
          </p:cNvSpPr>
          <p:nvPr>
            <p:ph idx="1"/>
          </p:nvPr>
        </p:nvSpPr>
        <p:spPr>
          <a:xfrm>
            <a:off x="2189629" y="2765145"/>
            <a:ext cx="7438464" cy="1327710"/>
          </a:xfrm>
        </p:spPr>
        <p:txBody>
          <a:bodyPr>
            <a:normAutofit/>
          </a:bodyPr>
          <a:lstStyle/>
          <a:p>
            <a:pPr marL="0" indent="0" algn="ctr">
              <a:buNone/>
            </a:pPr>
            <a:r>
              <a:rPr lang="hu-HU" sz="5400" dirty="0"/>
              <a:t>SECURITY</a:t>
            </a:r>
            <a:endParaRPr lang="en-US" sz="5400" dirty="0"/>
          </a:p>
        </p:txBody>
      </p:sp>
    </p:spTree>
    <p:extLst>
      <p:ext uri="{BB962C8B-B14F-4D97-AF65-F5344CB8AC3E}">
        <p14:creationId xmlns:p14="http://schemas.microsoft.com/office/powerpoint/2010/main" val="29300135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5DCC1-6DC1-407C-9128-5A8EACF0C9D9}"/>
              </a:ext>
            </a:extLst>
          </p:cNvPr>
          <p:cNvSpPr>
            <a:spLocks noGrp="1"/>
          </p:cNvSpPr>
          <p:nvPr>
            <p:ph type="title"/>
          </p:nvPr>
        </p:nvSpPr>
        <p:spPr>
          <a:xfrm>
            <a:off x="838200" y="365125"/>
            <a:ext cx="10515600" cy="1325563"/>
          </a:xfrm>
        </p:spPr>
        <p:txBody>
          <a:bodyPr/>
          <a:lstStyle/>
          <a:p>
            <a:r>
              <a:rPr lang="hu-HU"/>
              <a:t>Security</a:t>
            </a:r>
            <a:endParaRPr lang="en-US" dirty="0"/>
          </a:p>
        </p:txBody>
      </p:sp>
      <p:sp>
        <p:nvSpPr>
          <p:cNvPr id="3" name="Content Placeholder 2">
            <a:extLst>
              <a:ext uri="{FF2B5EF4-FFF2-40B4-BE49-F238E27FC236}">
                <a16:creationId xmlns:a16="http://schemas.microsoft.com/office/drawing/2014/main" id="{B411794E-C048-420F-A3A4-E97E0AC3DC58}"/>
              </a:ext>
            </a:extLst>
          </p:cNvPr>
          <p:cNvSpPr>
            <a:spLocks noGrp="1"/>
          </p:cNvSpPr>
          <p:nvPr>
            <p:ph idx="1"/>
          </p:nvPr>
        </p:nvSpPr>
        <p:spPr>
          <a:xfrm>
            <a:off x="838200" y="1825625"/>
            <a:ext cx="10515600" cy="4351338"/>
          </a:xfrm>
        </p:spPr>
        <p:txBody>
          <a:bodyPr/>
          <a:lstStyle/>
          <a:p>
            <a:r>
              <a:rPr lang="en-US" dirty="0"/>
              <a:t>User security is not automatically enabled on the system</a:t>
            </a:r>
            <a:endParaRPr lang="hu-HU" dirty="0"/>
          </a:p>
          <a:p>
            <a:endParaRPr lang="hu-HU" dirty="0"/>
          </a:p>
          <a:p>
            <a:r>
              <a:rPr lang="en-US" dirty="0"/>
              <a:t>Security Administrator </a:t>
            </a:r>
            <a:r>
              <a:rPr lang="hu-HU" dirty="0"/>
              <a:t>can </a:t>
            </a:r>
            <a:r>
              <a:rPr lang="en-US" dirty="0"/>
              <a:t>enable using an authorization key obtained from the </a:t>
            </a:r>
            <a:r>
              <a:rPr lang="en-US" dirty="0" err="1"/>
              <a:t>Sparx</a:t>
            </a:r>
            <a:r>
              <a:rPr lang="en-US" dirty="0"/>
              <a:t> Systems website</a:t>
            </a:r>
            <a:endParaRPr lang="hu-HU" dirty="0"/>
          </a:p>
          <a:p>
            <a:pPr lvl="1"/>
            <a:r>
              <a:rPr lang="en-US" dirty="0"/>
              <a:t>{C27378C8-6CD8-4efa-92F8-4E0E4F1A8B65}</a:t>
            </a:r>
            <a:endParaRPr lang="hu-HU" dirty="0"/>
          </a:p>
          <a:p>
            <a:endParaRPr lang="hu-HU" dirty="0"/>
          </a:p>
          <a:p>
            <a:endParaRPr lang="hu-HU" dirty="0"/>
          </a:p>
          <a:p>
            <a:endParaRPr lang="hu-HU" dirty="0"/>
          </a:p>
          <a:p>
            <a:r>
              <a:rPr lang="hu-HU" dirty="0"/>
              <a:t>„</a:t>
            </a:r>
            <a:r>
              <a:rPr lang="en-US" dirty="0"/>
              <a:t>Automatically apply Exclusive Edit Locks to diagrams</a:t>
            </a:r>
            <a:r>
              <a:rPr lang="hu-HU" dirty="0"/>
              <a:t>”</a:t>
            </a:r>
            <a:endParaRPr lang="en-US" dirty="0"/>
          </a:p>
        </p:txBody>
      </p:sp>
      <p:graphicFrame>
        <p:nvGraphicFramePr>
          <p:cNvPr id="4" name="Table 3">
            <a:extLst>
              <a:ext uri="{FF2B5EF4-FFF2-40B4-BE49-F238E27FC236}">
                <a16:creationId xmlns:a16="http://schemas.microsoft.com/office/drawing/2014/main" id="{48FCD0B1-7C9D-4B0F-A25D-4E3D79472A2F}"/>
              </a:ext>
            </a:extLst>
          </p:cNvPr>
          <p:cNvGraphicFramePr>
            <a:graphicFrameLocks noGrp="1"/>
          </p:cNvGraphicFramePr>
          <p:nvPr>
            <p:extLst>
              <p:ext uri="{D42A27DB-BD31-4B8C-83A1-F6EECF244321}">
                <p14:modId xmlns:p14="http://schemas.microsoft.com/office/powerpoint/2010/main" val="329602285"/>
              </p:ext>
            </p:extLst>
          </p:nvPr>
        </p:nvGraphicFramePr>
        <p:xfrm>
          <a:off x="1100418" y="4666252"/>
          <a:ext cx="10515600" cy="490220"/>
        </p:xfrm>
        <a:graphic>
          <a:graphicData uri="http://schemas.openxmlformats.org/drawingml/2006/table">
            <a:tbl>
              <a:tblPr/>
              <a:tblGrid>
                <a:gridCol w="10515600">
                  <a:extLst>
                    <a:ext uri="{9D8B030D-6E8A-4147-A177-3AD203B41FA5}">
                      <a16:colId xmlns:a16="http://schemas.microsoft.com/office/drawing/2014/main" val="206652282"/>
                    </a:ext>
                  </a:extLst>
                </a:gridCol>
              </a:tblGrid>
              <a:tr h="0">
                <a:tc>
                  <a:txBody>
                    <a:bodyPr/>
                    <a:lstStyle/>
                    <a:p>
                      <a:pPr algn="l" fontAlgn="t"/>
                      <a:r>
                        <a:rPr lang="en-US" sz="2800" dirty="0">
                          <a:effectLst/>
                        </a:rPr>
                        <a:t>Configure &gt; Security &gt; Administer &gt; Enable Security</a:t>
                      </a:r>
                      <a:endParaRPr lang="hu-HU" sz="2800" dirty="0">
                        <a:effectLst/>
                      </a:endParaRPr>
                    </a:p>
                  </a:txBody>
                  <a:tcPr marL="31750" marR="31750" marT="31750" marB="3175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39759961"/>
                  </a:ext>
                </a:extLst>
              </a:tr>
            </a:tbl>
          </a:graphicData>
        </a:graphic>
      </p:graphicFrame>
    </p:spTree>
    <p:extLst>
      <p:ext uri="{BB962C8B-B14F-4D97-AF65-F5344CB8AC3E}">
        <p14:creationId xmlns:p14="http://schemas.microsoft.com/office/powerpoint/2010/main" val="715944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FF637AC-2630-4296-86C2-C238AB2E3EC3}"/>
              </a:ext>
            </a:extLst>
          </p:cNvPr>
          <p:cNvSpPr>
            <a:spLocks noGrp="1"/>
          </p:cNvSpPr>
          <p:nvPr>
            <p:ph type="title"/>
          </p:nvPr>
        </p:nvSpPr>
        <p:spPr>
          <a:xfrm>
            <a:off x="863029" y="1012004"/>
            <a:ext cx="3416158" cy="4795408"/>
          </a:xfrm>
        </p:spPr>
        <p:txBody>
          <a:bodyPr>
            <a:normAutofit/>
          </a:bodyPr>
          <a:lstStyle/>
          <a:p>
            <a:r>
              <a:rPr lang="hu-HU">
                <a:solidFill>
                  <a:srgbClr val="FFFFFF"/>
                </a:solidFill>
              </a:rPr>
              <a:t>Introduction</a:t>
            </a:r>
            <a:endParaRPr lang="en-US">
              <a:solidFill>
                <a:srgbClr val="FFFFFF"/>
              </a:solidFill>
            </a:endParaRPr>
          </a:p>
        </p:txBody>
      </p:sp>
      <p:graphicFrame>
        <p:nvGraphicFramePr>
          <p:cNvPr id="5" name="Content Placeholder 2">
            <a:extLst>
              <a:ext uri="{FF2B5EF4-FFF2-40B4-BE49-F238E27FC236}">
                <a16:creationId xmlns:a16="http://schemas.microsoft.com/office/drawing/2014/main" id="{0DF02C9A-22E9-472B-AFC4-1F243360E3A8}"/>
              </a:ext>
            </a:extLst>
          </p:cNvPr>
          <p:cNvGraphicFramePr>
            <a:graphicFrameLocks noGrp="1"/>
          </p:cNvGraphicFramePr>
          <p:nvPr>
            <p:ph idx="1"/>
            <p:extLst>
              <p:ext uri="{D42A27DB-BD31-4B8C-83A1-F6EECF244321}">
                <p14:modId xmlns:p14="http://schemas.microsoft.com/office/powerpoint/2010/main" val="4122962760"/>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459610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0F5DCC1-6DC1-407C-9128-5A8EACF0C9D9}"/>
              </a:ext>
            </a:extLst>
          </p:cNvPr>
          <p:cNvSpPr>
            <a:spLocks noGrp="1"/>
          </p:cNvSpPr>
          <p:nvPr>
            <p:ph type="title"/>
          </p:nvPr>
        </p:nvSpPr>
        <p:spPr>
          <a:xfrm>
            <a:off x="863029" y="1012004"/>
            <a:ext cx="3416158" cy="4795408"/>
          </a:xfrm>
        </p:spPr>
        <p:txBody>
          <a:bodyPr>
            <a:normAutofit/>
          </a:bodyPr>
          <a:lstStyle/>
          <a:p>
            <a:r>
              <a:rPr lang="en-US" b="1">
                <a:solidFill>
                  <a:srgbClr val="FFFFFF"/>
                </a:solidFill>
              </a:rPr>
              <a:t>Security Policy</a:t>
            </a:r>
            <a:endParaRPr lang="en-US">
              <a:solidFill>
                <a:srgbClr val="FFFFFF"/>
              </a:solidFill>
            </a:endParaRPr>
          </a:p>
        </p:txBody>
      </p:sp>
      <p:graphicFrame>
        <p:nvGraphicFramePr>
          <p:cNvPr id="13" name="Content Placeholder 2">
            <a:extLst>
              <a:ext uri="{FF2B5EF4-FFF2-40B4-BE49-F238E27FC236}">
                <a16:creationId xmlns:a16="http://schemas.microsoft.com/office/drawing/2014/main" id="{0F365C14-26BE-415B-86AB-60C1B9285442}"/>
              </a:ext>
            </a:extLst>
          </p:cNvPr>
          <p:cNvGraphicFramePr>
            <a:graphicFrameLocks noGrp="1"/>
          </p:cNvGraphicFramePr>
          <p:nvPr>
            <p:ph idx="1"/>
            <p:extLst>
              <p:ext uri="{D42A27DB-BD31-4B8C-83A1-F6EECF244321}">
                <p14:modId xmlns:p14="http://schemas.microsoft.com/office/powerpoint/2010/main" val="2034687151"/>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36244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D2A553-6017-4CE9-9D1C-0C9F8B9D58A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Manage locks</a:t>
            </a:r>
          </a:p>
        </p:txBody>
      </p:sp>
      <p:pic>
        <p:nvPicPr>
          <p:cNvPr id="4" name="Picture 3">
            <a:extLst>
              <a:ext uri="{FF2B5EF4-FFF2-40B4-BE49-F238E27FC236}">
                <a16:creationId xmlns:a16="http://schemas.microsoft.com/office/drawing/2014/main" id="{16B6062A-11E4-41EC-A85E-D9781AFCDE85}"/>
              </a:ext>
            </a:extLst>
          </p:cNvPr>
          <p:cNvPicPr>
            <a:picLocks noChangeAspect="1"/>
          </p:cNvPicPr>
          <p:nvPr/>
        </p:nvPicPr>
        <p:blipFill>
          <a:blip r:embed="rId3"/>
          <a:stretch>
            <a:fillRect/>
          </a:stretch>
        </p:blipFill>
        <p:spPr>
          <a:xfrm>
            <a:off x="671061" y="1675227"/>
            <a:ext cx="10849877" cy="4394199"/>
          </a:xfrm>
          <a:prstGeom prst="rect">
            <a:avLst/>
          </a:prstGeom>
        </p:spPr>
      </p:pic>
    </p:spTree>
    <p:extLst>
      <p:ext uri="{BB962C8B-B14F-4D97-AF65-F5344CB8AC3E}">
        <p14:creationId xmlns:p14="http://schemas.microsoft.com/office/powerpoint/2010/main" val="3348475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EDAC8E96-8D1C-43BE-939C-271580FE4A4C}"/>
              </a:ext>
            </a:extLst>
          </p:cNvPr>
          <p:cNvPicPr>
            <a:picLocks noChangeAspect="1"/>
          </p:cNvPicPr>
          <p:nvPr/>
        </p:nvPicPr>
        <p:blipFill rotWithShape="1">
          <a:blip r:embed="rId3"/>
          <a:srcRect t="2174"/>
          <a:stretch/>
        </p:blipFill>
        <p:spPr>
          <a:xfrm>
            <a:off x="20" y="10"/>
            <a:ext cx="12191980" cy="6857990"/>
          </a:xfrm>
          <a:prstGeom prst="rect">
            <a:avLst/>
          </a:prstGeom>
        </p:spPr>
      </p:pic>
      <p:sp>
        <p:nvSpPr>
          <p:cNvPr id="12"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C9C7F9-64B8-48A7-B5A0-4458664B6C9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View locks</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61022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789D0F-7651-465C-A5C3-1318782339C2}"/>
              </a:ext>
            </a:extLst>
          </p:cNvPr>
          <p:cNvSpPr>
            <a:spLocks noGrp="1"/>
          </p:cNvSpPr>
          <p:nvPr>
            <p:ph idx="1"/>
          </p:nvPr>
        </p:nvSpPr>
        <p:spPr>
          <a:xfrm>
            <a:off x="2176183" y="2612278"/>
            <a:ext cx="7438464" cy="1327710"/>
          </a:xfrm>
        </p:spPr>
        <p:txBody>
          <a:bodyPr>
            <a:normAutofit/>
          </a:bodyPr>
          <a:lstStyle/>
          <a:p>
            <a:pPr marL="0" indent="0" algn="ctr">
              <a:buNone/>
            </a:pPr>
            <a:r>
              <a:rPr lang="hu-HU" sz="5400" dirty="0"/>
              <a:t>COLLABORATION</a:t>
            </a:r>
            <a:endParaRPr lang="en-US" sz="5400" dirty="0"/>
          </a:p>
        </p:txBody>
      </p:sp>
    </p:spTree>
    <p:extLst>
      <p:ext uri="{BB962C8B-B14F-4D97-AF65-F5344CB8AC3E}">
        <p14:creationId xmlns:p14="http://schemas.microsoft.com/office/powerpoint/2010/main" val="33955304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0B061-6A30-44A6-A508-7A7EF2232CD8}"/>
              </a:ext>
            </a:extLst>
          </p:cNvPr>
          <p:cNvSpPr>
            <a:spLocks noGrp="1"/>
          </p:cNvSpPr>
          <p:nvPr>
            <p:ph type="title"/>
          </p:nvPr>
        </p:nvSpPr>
        <p:spPr/>
        <p:txBody>
          <a:bodyPr/>
          <a:lstStyle/>
          <a:p>
            <a:r>
              <a:rPr lang="en-US" dirty="0"/>
              <a:t>Working Collaboratively</a:t>
            </a:r>
          </a:p>
        </p:txBody>
      </p:sp>
      <p:sp>
        <p:nvSpPr>
          <p:cNvPr id="3" name="Content Placeholder 2">
            <a:extLst>
              <a:ext uri="{FF2B5EF4-FFF2-40B4-BE49-F238E27FC236}">
                <a16:creationId xmlns:a16="http://schemas.microsoft.com/office/drawing/2014/main" id="{EE8F7660-92DD-445C-9D7B-390C59016E73}"/>
              </a:ext>
            </a:extLst>
          </p:cNvPr>
          <p:cNvSpPr>
            <a:spLocks noGrp="1"/>
          </p:cNvSpPr>
          <p:nvPr>
            <p:ph idx="1"/>
          </p:nvPr>
        </p:nvSpPr>
        <p:spPr/>
        <p:txBody>
          <a:bodyPr>
            <a:normAutofit/>
          </a:bodyPr>
          <a:lstStyle/>
          <a:p>
            <a:r>
              <a:rPr lang="hu-HU" dirty="0"/>
              <a:t>E</a:t>
            </a:r>
            <a:r>
              <a:rPr lang="en-US" dirty="0" err="1"/>
              <a:t>nterprise</a:t>
            </a:r>
            <a:r>
              <a:rPr lang="en-US" dirty="0"/>
              <a:t> Architect has been built from the ground up as a team modeling platform</a:t>
            </a:r>
            <a:endParaRPr lang="hu-HU" dirty="0"/>
          </a:p>
          <a:p>
            <a:endParaRPr lang="hu-HU" dirty="0"/>
          </a:p>
          <a:p>
            <a:r>
              <a:rPr lang="en-US" dirty="0"/>
              <a:t>The team support includes features </a:t>
            </a:r>
            <a:endParaRPr lang="hu-HU" dirty="0"/>
          </a:p>
          <a:p>
            <a:pPr lvl="1"/>
            <a:r>
              <a:rPr lang="en-US" dirty="0"/>
              <a:t>Baselines</a:t>
            </a:r>
            <a:endParaRPr lang="hu-HU" dirty="0"/>
          </a:p>
          <a:p>
            <a:pPr lvl="1"/>
            <a:r>
              <a:rPr lang="en-US" dirty="0"/>
              <a:t>Version</a:t>
            </a:r>
            <a:r>
              <a:rPr lang="hu-HU" dirty="0"/>
              <a:t>-</a:t>
            </a:r>
            <a:r>
              <a:rPr lang="en-US" dirty="0"/>
              <a:t>control</a:t>
            </a:r>
            <a:endParaRPr lang="hu-HU" dirty="0"/>
          </a:p>
          <a:p>
            <a:pPr lvl="1"/>
            <a:r>
              <a:rPr lang="en-US" dirty="0"/>
              <a:t>discussion Forum, </a:t>
            </a:r>
            <a:r>
              <a:rPr lang="hu-HU" dirty="0"/>
              <a:t>t</a:t>
            </a:r>
            <a:r>
              <a:rPr lang="en-US" dirty="0" err="1"/>
              <a:t>eam</a:t>
            </a:r>
            <a:r>
              <a:rPr lang="en-US" dirty="0"/>
              <a:t> Library</a:t>
            </a:r>
            <a:endParaRPr lang="hu-HU" dirty="0"/>
          </a:p>
          <a:p>
            <a:pPr lvl="1"/>
            <a:r>
              <a:rPr lang="en-US" dirty="0"/>
              <a:t>Gantt Charts </a:t>
            </a:r>
            <a:endParaRPr lang="hu-HU" dirty="0"/>
          </a:p>
          <a:p>
            <a:pPr lvl="1"/>
            <a:r>
              <a:rPr lang="hu-HU" dirty="0"/>
              <a:t>r</a:t>
            </a:r>
            <a:r>
              <a:rPr lang="en-US" dirty="0"/>
              <a:t>ole-based security system</a:t>
            </a:r>
            <a:endParaRPr lang="hu-HU" dirty="0"/>
          </a:p>
          <a:p>
            <a:endParaRPr lang="en-US" dirty="0"/>
          </a:p>
        </p:txBody>
      </p:sp>
    </p:spTree>
    <p:extLst>
      <p:ext uri="{BB962C8B-B14F-4D97-AF65-F5344CB8AC3E}">
        <p14:creationId xmlns:p14="http://schemas.microsoft.com/office/powerpoint/2010/main" val="42043310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EBCB7-6210-4913-AF4E-3B8D25E729A3}"/>
              </a:ext>
            </a:extLst>
          </p:cNvPr>
          <p:cNvSpPr>
            <a:spLocks noGrp="1"/>
          </p:cNvSpPr>
          <p:nvPr>
            <p:ph type="title"/>
          </p:nvPr>
        </p:nvSpPr>
        <p:spPr/>
        <p:txBody>
          <a:bodyPr/>
          <a:lstStyle/>
          <a:p>
            <a:r>
              <a:rPr lang="hu-HU" dirty="0"/>
              <a:t>Team library</a:t>
            </a:r>
            <a:endParaRPr lang="en-US" dirty="0"/>
          </a:p>
        </p:txBody>
      </p:sp>
      <p:sp>
        <p:nvSpPr>
          <p:cNvPr id="3" name="Content Placeholder 2">
            <a:extLst>
              <a:ext uri="{FF2B5EF4-FFF2-40B4-BE49-F238E27FC236}">
                <a16:creationId xmlns:a16="http://schemas.microsoft.com/office/drawing/2014/main" id="{144F78D2-CAF1-4DC6-AD54-401975F02879}"/>
              </a:ext>
            </a:extLst>
          </p:cNvPr>
          <p:cNvSpPr>
            <a:spLocks noGrp="1"/>
          </p:cNvSpPr>
          <p:nvPr>
            <p:ph idx="1"/>
          </p:nvPr>
        </p:nvSpPr>
        <p:spPr/>
        <p:txBody>
          <a:bodyPr>
            <a:normAutofit fontScale="92500" lnSpcReduction="20000"/>
          </a:bodyPr>
          <a:lstStyle/>
          <a:p>
            <a:r>
              <a:rPr lang="en-US" dirty="0"/>
              <a:t>Select to display and edit an item in the 'Team Document' tab, by clicking on the item name in the </a:t>
            </a:r>
            <a:r>
              <a:rPr lang="en-US" b="1" dirty="0"/>
              <a:t>Team Library window</a:t>
            </a:r>
            <a:endParaRPr lang="en-US" dirty="0"/>
          </a:p>
          <a:p>
            <a:r>
              <a:rPr lang="en-US" dirty="0"/>
              <a:t>Search for text strings in the item titles to locate Documents on a specific subject, using the 'Search' icon in the toolbar of the Team Library window</a:t>
            </a:r>
          </a:p>
          <a:p>
            <a:r>
              <a:rPr lang="en-US" dirty="0"/>
              <a:t>Add resources to a Category, Topic or Document, such as diagram images and XMI files of Packages; these are held in a </a:t>
            </a:r>
            <a:r>
              <a:rPr lang="en-US" i="1" dirty="0"/>
              <a:t>Resources</a:t>
            </a:r>
            <a:r>
              <a:rPr lang="en-US" dirty="0"/>
              <a:t> folder under the selected Team Library item</a:t>
            </a:r>
          </a:p>
          <a:p>
            <a:r>
              <a:rPr lang="en-US" dirty="0"/>
              <a:t>Link model elements, diagrams, external files and other Documents to a Document</a:t>
            </a:r>
          </a:p>
          <a:p>
            <a:r>
              <a:rPr lang="en-US" dirty="0"/>
              <a:t>Link to a Team Library Document from the Linked Document on an element</a:t>
            </a:r>
          </a:p>
          <a:p>
            <a:r>
              <a:rPr lang="en-US" dirty="0"/>
              <a:t>Change the loading behavior of the Team Library</a:t>
            </a:r>
          </a:p>
          <a:p>
            <a:r>
              <a:rPr lang="en-US" dirty="0"/>
              <a:t>Access Team Libraries from other projects, including those on other servers</a:t>
            </a:r>
          </a:p>
          <a:p>
            <a:endParaRPr lang="en-US" dirty="0"/>
          </a:p>
        </p:txBody>
      </p:sp>
    </p:spTree>
    <p:extLst>
      <p:ext uri="{BB962C8B-B14F-4D97-AF65-F5344CB8AC3E}">
        <p14:creationId xmlns:p14="http://schemas.microsoft.com/office/powerpoint/2010/main" val="42651150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FA98D-33CC-4BFC-BD1F-2AC2AFBB3EFE}"/>
              </a:ext>
            </a:extLst>
          </p:cNvPr>
          <p:cNvSpPr>
            <a:spLocks noGrp="1"/>
          </p:cNvSpPr>
          <p:nvPr>
            <p:ph type="title"/>
          </p:nvPr>
        </p:nvSpPr>
        <p:spPr/>
        <p:txBody>
          <a:bodyPr>
            <a:normAutofit/>
          </a:bodyPr>
          <a:lstStyle/>
          <a:p>
            <a:r>
              <a:rPr lang="en-US" dirty="0"/>
              <a:t>Model Driven Generation</a:t>
            </a:r>
          </a:p>
        </p:txBody>
      </p:sp>
      <p:sp>
        <p:nvSpPr>
          <p:cNvPr id="3" name="Content Placeholder 2">
            <a:extLst>
              <a:ext uri="{FF2B5EF4-FFF2-40B4-BE49-F238E27FC236}">
                <a16:creationId xmlns:a16="http://schemas.microsoft.com/office/drawing/2014/main" id="{84EC44A7-A202-44D4-B3EB-54D1C31E0477}"/>
              </a:ext>
            </a:extLst>
          </p:cNvPr>
          <p:cNvSpPr>
            <a:spLocks noGrp="1"/>
          </p:cNvSpPr>
          <p:nvPr>
            <p:ph idx="1"/>
          </p:nvPr>
        </p:nvSpPr>
        <p:spPr/>
        <p:txBody>
          <a:bodyPr/>
          <a:lstStyle/>
          <a:p>
            <a:r>
              <a:rPr lang="en-US" dirty="0"/>
              <a:t>MDG Technologies allow users to extend Enterprise Architect's modeling capabilities to specific domains and notation</a:t>
            </a:r>
          </a:p>
          <a:p>
            <a:endParaRPr lang="en-US" dirty="0"/>
          </a:p>
          <a:p>
            <a:r>
              <a:rPr lang="en-US" dirty="0"/>
              <a:t>MDG Technologies seamlessly plug into Enterprise Architect to provide additional toolboxes, UML profiles, patterns, templates and other modeling resources</a:t>
            </a:r>
          </a:p>
          <a:p>
            <a:endParaRPr lang="en-US" dirty="0"/>
          </a:p>
          <a:p>
            <a:r>
              <a:rPr lang="en-US" dirty="0">
                <a:hlinkClick r:id="rId3"/>
              </a:rPr>
              <a:t>https://sparxsystems.com.au/resources/mdg_tech/</a:t>
            </a:r>
            <a:endParaRPr lang="en-US" dirty="0"/>
          </a:p>
        </p:txBody>
      </p:sp>
    </p:spTree>
    <p:extLst>
      <p:ext uri="{BB962C8B-B14F-4D97-AF65-F5344CB8AC3E}">
        <p14:creationId xmlns:p14="http://schemas.microsoft.com/office/powerpoint/2010/main" val="1180753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789D0F-7651-465C-A5C3-1318782339C2}"/>
              </a:ext>
            </a:extLst>
          </p:cNvPr>
          <p:cNvSpPr>
            <a:spLocks noGrp="1"/>
          </p:cNvSpPr>
          <p:nvPr>
            <p:ph idx="1"/>
          </p:nvPr>
        </p:nvSpPr>
        <p:spPr>
          <a:xfrm>
            <a:off x="2176183" y="2612278"/>
            <a:ext cx="7438464" cy="1327710"/>
          </a:xfrm>
        </p:spPr>
        <p:txBody>
          <a:bodyPr>
            <a:normAutofit fontScale="70000" lnSpcReduction="20000"/>
          </a:bodyPr>
          <a:lstStyle/>
          <a:p>
            <a:pPr marL="0" indent="0" algn="ctr">
              <a:buNone/>
            </a:pPr>
            <a:r>
              <a:rPr lang="en-US" sz="8000" dirty="0"/>
              <a:t>DOCUMENT GENERATION</a:t>
            </a:r>
          </a:p>
        </p:txBody>
      </p:sp>
    </p:spTree>
    <p:extLst>
      <p:ext uri="{BB962C8B-B14F-4D97-AF65-F5344CB8AC3E}">
        <p14:creationId xmlns:p14="http://schemas.microsoft.com/office/powerpoint/2010/main" val="26278353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orking">
            <a:extLst>
              <a:ext uri="{FF2B5EF4-FFF2-40B4-BE49-F238E27FC236}">
                <a16:creationId xmlns:a16="http://schemas.microsoft.com/office/drawing/2014/main" id="{BC829010-59E7-4B6E-AE76-EEE7D0ED0D81}"/>
              </a:ext>
            </a:extLst>
          </p:cNvPr>
          <p:cNvPicPr>
            <a:picLocks noChangeAspect="1"/>
          </p:cNvPicPr>
          <p:nvPr/>
        </p:nvPicPr>
        <p:blipFill rotWithShape="1">
          <a:blip r:embed="rId3" cstate="screen">
            <a:alphaModFix amt="50000"/>
            <a:extLst>
              <a:ext uri="{28A0092B-C50C-407E-A947-70E740481C1C}">
                <a14:useLocalDpi xmlns:a14="http://schemas.microsoft.com/office/drawing/2010/main"/>
              </a:ext>
            </a:extLst>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F993299F-3E8A-4BF7-9C3D-B9F22CF94C4E}"/>
              </a:ext>
            </a:extLst>
          </p:cNvPr>
          <p:cNvSpPr>
            <a:spLocks noGrp="1"/>
          </p:cNvSpPr>
          <p:nvPr>
            <p:ph type="ctrTitle"/>
          </p:nvPr>
        </p:nvSpPr>
        <p:spPr>
          <a:xfrm>
            <a:off x="1524000" y="1122362"/>
            <a:ext cx="9144000" cy="2900518"/>
          </a:xfrm>
        </p:spPr>
        <p:txBody>
          <a:bodyPr>
            <a:normAutofit/>
          </a:bodyPr>
          <a:lstStyle/>
          <a:p>
            <a:r>
              <a:rPr lang="en-US">
                <a:solidFill>
                  <a:srgbClr val="FFFFFF"/>
                </a:solidFill>
              </a:rPr>
              <a:t>Thank you</a:t>
            </a:r>
          </a:p>
        </p:txBody>
      </p:sp>
      <p:sp>
        <p:nvSpPr>
          <p:cNvPr id="3" name="Subtitle 2">
            <a:extLst>
              <a:ext uri="{FF2B5EF4-FFF2-40B4-BE49-F238E27FC236}">
                <a16:creationId xmlns:a16="http://schemas.microsoft.com/office/drawing/2014/main" id="{EF6083A9-53C1-4358-80D7-727411C121D9}"/>
              </a:ext>
            </a:extLst>
          </p:cNvPr>
          <p:cNvSpPr>
            <a:spLocks noGrp="1"/>
          </p:cNvSpPr>
          <p:nvPr>
            <p:ph type="subTitle" idx="1"/>
          </p:nvPr>
        </p:nvSpPr>
        <p:spPr>
          <a:xfrm>
            <a:off x="1524000" y="4159404"/>
            <a:ext cx="9144000" cy="1098395"/>
          </a:xfrm>
        </p:spPr>
        <p:txBody>
          <a:bodyPr>
            <a:normAutofit/>
          </a:bodyPr>
          <a:lstStyle/>
          <a:p>
            <a:r>
              <a:rPr lang="hu-HU" b="1">
                <a:solidFill>
                  <a:srgbClr val="FFFFFF"/>
                </a:solidFill>
              </a:rPr>
              <a:t>atbalog@microsoft.com</a:t>
            </a:r>
            <a:endParaRPr lang="en-US">
              <a:solidFill>
                <a:srgbClr val="FFFFFF"/>
              </a:solidFill>
            </a:endParaRPr>
          </a:p>
        </p:txBody>
      </p:sp>
    </p:spTree>
    <p:extLst>
      <p:ext uri="{BB962C8B-B14F-4D97-AF65-F5344CB8AC3E}">
        <p14:creationId xmlns:p14="http://schemas.microsoft.com/office/powerpoint/2010/main" val="29581694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A2AA63-134E-4261-9BF2-AFB56E6A530E}"/>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What </a:t>
            </a:r>
            <a:r>
              <a:rPr lang="hu-HU">
                <a:solidFill>
                  <a:schemeClr val="accent1"/>
                </a:solidFill>
              </a:rPr>
              <a:t>are</a:t>
            </a:r>
            <a:r>
              <a:rPr lang="en-US">
                <a:solidFill>
                  <a:schemeClr val="accent1"/>
                </a:solidFill>
              </a:rPr>
              <a:t> Model</a:t>
            </a:r>
            <a:r>
              <a:rPr lang="hu-HU">
                <a:solidFill>
                  <a:schemeClr val="accent1"/>
                </a:solidFill>
              </a:rPr>
              <a:t>s</a:t>
            </a:r>
            <a:r>
              <a:rPr lang="en-US">
                <a:solidFill>
                  <a:schemeClr val="accent1"/>
                </a:solidFill>
              </a:rPr>
              <a:t>?</a:t>
            </a:r>
          </a:p>
        </p:txBody>
      </p:sp>
      <p:cxnSp>
        <p:nvCxnSpPr>
          <p:cNvPr id="16"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0675FA5-E314-4676-A4D5-46ED2C0E5E40}"/>
              </a:ext>
            </a:extLst>
          </p:cNvPr>
          <p:cNvSpPr>
            <a:spLocks noGrp="1"/>
          </p:cNvSpPr>
          <p:nvPr>
            <p:ph idx="1"/>
          </p:nvPr>
        </p:nvSpPr>
        <p:spPr>
          <a:xfrm>
            <a:off x="4976031" y="963877"/>
            <a:ext cx="6377769" cy="4930246"/>
          </a:xfrm>
        </p:spPr>
        <p:txBody>
          <a:bodyPr anchor="ctr">
            <a:normAutofit/>
          </a:bodyPr>
          <a:lstStyle/>
          <a:p>
            <a:r>
              <a:rPr lang="en-US" sz="2400" dirty="0"/>
              <a:t>“A model is an abstraction of something for the purpose of understanding it before building it” (J. Rumbaugh, M. Blaha, W. </a:t>
            </a:r>
            <a:r>
              <a:rPr lang="en-US" sz="2400" dirty="0" err="1"/>
              <a:t>Premerlani</a:t>
            </a:r>
            <a:r>
              <a:rPr lang="en-US" sz="2400" dirty="0"/>
              <a:t>, F. Eddy, and W. </a:t>
            </a:r>
            <a:r>
              <a:rPr lang="en-US" sz="2400" dirty="0" err="1"/>
              <a:t>Lorensen</a:t>
            </a:r>
            <a:r>
              <a:rPr lang="en-US" sz="2400" dirty="0"/>
              <a:t>. Object-Oriented Modeling and Design. Prentice Hall, Englewood Cliffs, New Jersey, USA, 1991)</a:t>
            </a:r>
            <a:endParaRPr lang="hu-HU" sz="2400" dirty="0"/>
          </a:p>
        </p:txBody>
      </p:sp>
    </p:spTree>
    <p:extLst>
      <p:ext uri="{BB962C8B-B14F-4D97-AF65-F5344CB8AC3E}">
        <p14:creationId xmlns:p14="http://schemas.microsoft.com/office/powerpoint/2010/main" val="4262243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E9BFD6F-0160-4C5B-9474-230566B89EBE}"/>
              </a:ext>
            </a:extLst>
          </p:cNvPr>
          <p:cNvSpPr>
            <a:spLocks noGrp="1"/>
          </p:cNvSpPr>
          <p:nvPr>
            <p:ph type="title"/>
          </p:nvPr>
        </p:nvSpPr>
        <p:spPr>
          <a:xfrm>
            <a:off x="863029" y="1012004"/>
            <a:ext cx="3416158" cy="4795408"/>
          </a:xfrm>
        </p:spPr>
        <p:txBody>
          <a:bodyPr>
            <a:normAutofit/>
          </a:bodyPr>
          <a:lstStyle/>
          <a:p>
            <a:r>
              <a:rPr lang="hu-HU">
                <a:solidFill>
                  <a:srgbClr val="FFFFFF"/>
                </a:solidFill>
              </a:rPr>
              <a:t>What are models?</a:t>
            </a:r>
            <a:endParaRPr lang="en-US">
              <a:solidFill>
                <a:srgbClr val="FFFFFF"/>
              </a:solidFill>
            </a:endParaRPr>
          </a:p>
        </p:txBody>
      </p:sp>
      <p:graphicFrame>
        <p:nvGraphicFramePr>
          <p:cNvPr id="5" name="Content Placeholder 2">
            <a:extLst>
              <a:ext uri="{FF2B5EF4-FFF2-40B4-BE49-F238E27FC236}">
                <a16:creationId xmlns:a16="http://schemas.microsoft.com/office/drawing/2014/main" id="{DA3B3105-229B-40E5-B2E1-09C17C415094}"/>
              </a:ext>
            </a:extLst>
          </p:cNvPr>
          <p:cNvGraphicFramePr>
            <a:graphicFrameLocks noGrp="1"/>
          </p:cNvGraphicFramePr>
          <p:nvPr>
            <p:ph idx="1"/>
            <p:extLst>
              <p:ext uri="{D42A27DB-BD31-4B8C-83A1-F6EECF244321}">
                <p14:modId xmlns:p14="http://schemas.microsoft.com/office/powerpoint/2010/main" val="199611561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25944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FF637AC-2630-4296-86C2-C238AB2E3EC3}"/>
              </a:ext>
            </a:extLst>
          </p:cNvPr>
          <p:cNvSpPr>
            <a:spLocks noGrp="1"/>
          </p:cNvSpPr>
          <p:nvPr>
            <p:ph type="title"/>
          </p:nvPr>
        </p:nvSpPr>
        <p:spPr>
          <a:xfrm>
            <a:off x="863029" y="1012004"/>
            <a:ext cx="3416158" cy="4795408"/>
          </a:xfrm>
        </p:spPr>
        <p:txBody>
          <a:bodyPr>
            <a:normAutofit/>
          </a:bodyPr>
          <a:lstStyle/>
          <a:p>
            <a:r>
              <a:rPr lang="hu-HU">
                <a:solidFill>
                  <a:srgbClr val="FFFFFF"/>
                </a:solidFill>
              </a:rPr>
              <a:t>Purpose of models</a:t>
            </a:r>
            <a:endParaRPr lang="en-US">
              <a:solidFill>
                <a:srgbClr val="FFFFFF"/>
              </a:solidFill>
            </a:endParaRPr>
          </a:p>
        </p:txBody>
      </p:sp>
      <p:graphicFrame>
        <p:nvGraphicFramePr>
          <p:cNvPr id="5" name="Content Placeholder 2">
            <a:extLst>
              <a:ext uri="{FF2B5EF4-FFF2-40B4-BE49-F238E27FC236}">
                <a16:creationId xmlns:a16="http://schemas.microsoft.com/office/drawing/2014/main" id="{5848472B-8439-46B9-9365-55E8A9252D05}"/>
              </a:ext>
            </a:extLst>
          </p:cNvPr>
          <p:cNvGraphicFramePr>
            <a:graphicFrameLocks noGrp="1"/>
          </p:cNvGraphicFramePr>
          <p:nvPr>
            <p:ph idx="1"/>
            <p:extLst>
              <p:ext uri="{D42A27DB-BD31-4B8C-83A1-F6EECF244321}">
                <p14:modId xmlns:p14="http://schemas.microsoft.com/office/powerpoint/2010/main" val="96904582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64106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FE5AB-DE23-4942-A374-48618E11D8A3}"/>
              </a:ext>
            </a:extLst>
          </p:cNvPr>
          <p:cNvSpPr>
            <a:spLocks noGrp="1"/>
          </p:cNvSpPr>
          <p:nvPr>
            <p:ph type="title"/>
          </p:nvPr>
        </p:nvSpPr>
        <p:spPr/>
        <p:txBody>
          <a:bodyPr/>
          <a:lstStyle/>
          <a:p>
            <a:r>
              <a:rPr lang="hu-HU" dirty="0"/>
              <a:t>Purpose of models</a:t>
            </a:r>
            <a:endParaRPr lang="en-US" dirty="0"/>
          </a:p>
        </p:txBody>
      </p:sp>
      <p:sp>
        <p:nvSpPr>
          <p:cNvPr id="3" name="Content Placeholder 2">
            <a:extLst>
              <a:ext uri="{FF2B5EF4-FFF2-40B4-BE49-F238E27FC236}">
                <a16:creationId xmlns:a16="http://schemas.microsoft.com/office/drawing/2014/main" id="{BC528C7D-0E9C-4172-9B29-AEBDC123C5CD}"/>
              </a:ext>
            </a:extLst>
          </p:cNvPr>
          <p:cNvSpPr>
            <a:spLocks noGrp="1"/>
          </p:cNvSpPr>
          <p:nvPr>
            <p:ph idx="1"/>
          </p:nvPr>
        </p:nvSpPr>
        <p:spPr/>
        <p:txBody>
          <a:bodyPr/>
          <a:lstStyle/>
          <a:p>
            <a:pPr algn="just"/>
            <a:r>
              <a:rPr lang="en-US" dirty="0"/>
              <a:t>Abstraction from certain aspects of the real world</a:t>
            </a:r>
            <a:endParaRPr lang="hu-HU" dirty="0"/>
          </a:p>
          <a:p>
            <a:pPr algn="just"/>
            <a:r>
              <a:rPr lang="en-US" dirty="0"/>
              <a:t>Focus on certain aspects of the real world</a:t>
            </a:r>
            <a:endParaRPr lang="hu-HU" dirty="0"/>
          </a:p>
          <a:p>
            <a:pPr algn="just"/>
            <a:r>
              <a:rPr lang="en-US" dirty="0"/>
              <a:t>Ability to analyze properties of the system using the model</a:t>
            </a:r>
            <a:endParaRPr lang="hu-HU" dirty="0"/>
          </a:p>
          <a:p>
            <a:pPr algn="just"/>
            <a:r>
              <a:rPr lang="en-US" dirty="0"/>
              <a:t>Models are usually expressed in a modeling language with a well-defined syntax and semantics</a:t>
            </a:r>
            <a:endParaRPr lang="hu-HU" dirty="0"/>
          </a:p>
          <a:p>
            <a:pPr algn="just"/>
            <a:r>
              <a:rPr lang="en-US" dirty="0"/>
              <a:t>Many different forms of analysis, depending on the model and the application of modeling</a:t>
            </a:r>
          </a:p>
        </p:txBody>
      </p:sp>
    </p:spTree>
    <p:extLst>
      <p:ext uri="{BB962C8B-B14F-4D97-AF65-F5344CB8AC3E}">
        <p14:creationId xmlns:p14="http://schemas.microsoft.com/office/powerpoint/2010/main" val="8962803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8A236E1-64DF-4E50-A38B-2C17C1880F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C62D4C9-FB7C-42A5-9239-CABAB80115FB}">
  <ds:schemaRefs>
    <ds:schemaRef ds:uri="http://schemas.microsoft.com/sharepoint/v3/contenttype/forms"/>
  </ds:schemaRefs>
</ds:datastoreItem>
</file>

<file path=customXml/itemProps3.xml><?xml version="1.0" encoding="utf-8"?>
<ds:datastoreItem xmlns:ds="http://schemas.openxmlformats.org/officeDocument/2006/customXml" ds:itemID="{CEB7BB97-A62F-4534-888F-505637578A57}">
  <ds:schemaRefs>
    <ds:schemaRef ds:uri="http://schemas.microsoft.com/office/2006/documentManagement/types"/>
    <ds:schemaRef ds:uri="http://schemas.microsoft.com/office/2006/metadata/properties"/>
    <ds:schemaRef ds:uri="http://schemas.microsoft.com/office/infopath/2007/PartnerControls"/>
    <ds:schemaRef ds:uri="http://purl.org/dc/terms/"/>
    <ds:schemaRef ds:uri="http://www.w3.org/XML/1998/namespace"/>
    <ds:schemaRef ds:uri="http://purl.org/dc/dcmitype/"/>
    <ds:schemaRef ds:uri="http://purl.org/dc/elements/1.1/"/>
    <ds:schemaRef ds:uri="http://schemas.openxmlformats.org/package/2006/metadata/core-properties"/>
    <ds:schemaRef ds:uri="16c05727-aa75-4e4a-9b5f-8a80a1165891"/>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otalTime>0</TotalTime>
  <Words>3840</Words>
  <Application>Microsoft Office PowerPoint</Application>
  <PresentationFormat>Widescreen</PresentationFormat>
  <Paragraphs>484</Paragraphs>
  <Slides>58</Slides>
  <Notes>49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58</vt:i4>
      </vt:variant>
    </vt:vector>
  </HeadingPairs>
  <TitlesOfParts>
    <vt:vector size="62" baseType="lpstr">
      <vt:lpstr>Arial</vt:lpstr>
      <vt:lpstr>Calibri</vt:lpstr>
      <vt:lpstr>Calibri Light</vt:lpstr>
      <vt:lpstr>Office Theme</vt:lpstr>
      <vt:lpstr>Model-Driven Software Engineering</vt:lpstr>
      <vt:lpstr>Course agenda</vt:lpstr>
      <vt:lpstr>Course agenda</vt:lpstr>
      <vt:lpstr>PowerPoint Presentation</vt:lpstr>
      <vt:lpstr>Introduction</vt:lpstr>
      <vt:lpstr>What are Models?</vt:lpstr>
      <vt:lpstr>What are models?</vt:lpstr>
      <vt:lpstr>Purpose of models</vt:lpstr>
      <vt:lpstr>Purpose of models</vt:lpstr>
      <vt:lpstr>Modeling in software development</vt:lpstr>
      <vt:lpstr>Usage of Models in Software Engineering</vt:lpstr>
      <vt:lpstr>MDSE definition</vt:lpstr>
      <vt:lpstr>MDSE definition more detailed</vt:lpstr>
      <vt:lpstr>MDSD aspects</vt:lpstr>
      <vt:lpstr>Important Aspects of MDSE</vt:lpstr>
      <vt:lpstr>MDSE primary question</vt:lpstr>
      <vt:lpstr>Usages of Models and Model Transformations in MDSE</vt:lpstr>
      <vt:lpstr>MBE vs MDE vs MDD vs MDA</vt:lpstr>
      <vt:lpstr>MDA Concept Overview</vt:lpstr>
      <vt:lpstr>CIM</vt:lpstr>
      <vt:lpstr>PIM</vt:lpstr>
      <vt:lpstr>PSM</vt:lpstr>
      <vt:lpstr>Domain Driven Design</vt:lpstr>
      <vt:lpstr>Domain Driven Design</vt:lpstr>
      <vt:lpstr>Hexagonal architecture</vt:lpstr>
      <vt:lpstr>GENERAL-PURPOSE MODELING: UML</vt:lpstr>
      <vt:lpstr>UML DIAGRAM TYPES</vt:lpstr>
      <vt:lpstr>UML taxonomy</vt:lpstr>
      <vt:lpstr>Important considerations</vt:lpstr>
      <vt:lpstr>CASE tools</vt:lpstr>
      <vt:lpstr>Use case diagrams</vt:lpstr>
      <vt:lpstr>Use case diagrams</vt:lpstr>
      <vt:lpstr>Activity diagram</vt:lpstr>
      <vt:lpstr>Activity diagram example</vt:lpstr>
      <vt:lpstr>Class diagrams</vt:lpstr>
      <vt:lpstr>Class diagram example</vt:lpstr>
      <vt:lpstr>Interaction diagrams</vt:lpstr>
      <vt:lpstr>Sequence diagram</vt:lpstr>
      <vt:lpstr>Design practices</vt:lpstr>
      <vt:lpstr>PowerPoint Presentation</vt:lpstr>
      <vt:lpstr>PowerPoint Presentation</vt:lpstr>
      <vt:lpstr>Enterprise architect overview</vt:lpstr>
      <vt:lpstr>Model Repository</vt:lpstr>
      <vt:lpstr>Customizing the workspace</vt:lpstr>
      <vt:lpstr>Creating and managing models</vt:lpstr>
      <vt:lpstr>Share Enterprise Architect Projects (file repos)</vt:lpstr>
      <vt:lpstr>Repository structure</vt:lpstr>
      <vt:lpstr>PowerPoint Presentation</vt:lpstr>
      <vt:lpstr>Security</vt:lpstr>
      <vt:lpstr>Security Policy</vt:lpstr>
      <vt:lpstr>Manage locks</vt:lpstr>
      <vt:lpstr>View locks</vt:lpstr>
      <vt:lpstr>PowerPoint Presentation</vt:lpstr>
      <vt:lpstr>Working Collaboratively</vt:lpstr>
      <vt:lpstr>Team library</vt:lpstr>
      <vt:lpstr>Model Driven Generation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2019-10-08T06:54:55Z</dcterms:created>
  <dcterms:modified xsi:type="dcterms:W3CDTF">2019-11-07T04:42:15Z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atbalog@microsoft.com</vt:lpwstr>
  </property>
  <property fmtid="{D5CDD505-2E9C-101B-9397-08002B2CF9AE}" pid="5" name="MSIP_Label_f42aa342-8706-4288-bd11-ebb85995028c_SetDate">
    <vt:lpwstr>2019-10-08T06:56:47.5352950Z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9a33c14f-d7d8-445b-bcd4-51594b0551f7</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